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4826-D348-4621-8575-035102311B47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704E3-37EC-41CB-A895-3E515C9C2E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4826-D348-4621-8575-035102311B47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704E3-37EC-41CB-A895-3E515C9C2E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4826-D348-4621-8575-035102311B47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704E3-37EC-41CB-A895-3E515C9C2E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4826-D348-4621-8575-035102311B47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704E3-37EC-41CB-A895-3E515C9C2E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4826-D348-4621-8575-035102311B47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704E3-37EC-41CB-A895-3E515C9C2E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4826-D348-4621-8575-035102311B47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704E3-37EC-41CB-A895-3E515C9C2E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4826-D348-4621-8575-035102311B47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704E3-37EC-41CB-A895-3E515C9C2E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4826-D348-4621-8575-035102311B47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704E3-37EC-41CB-A895-3E515C9C2E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4826-D348-4621-8575-035102311B47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704E3-37EC-41CB-A895-3E515C9C2E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4826-D348-4621-8575-035102311B47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704E3-37EC-41CB-A895-3E515C9C2E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84826-D348-4621-8575-035102311B47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3704E3-37EC-41CB-A895-3E515C9C2E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984826-D348-4621-8575-035102311B47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704E3-37EC-41CB-A895-3E515C9C2ED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166973" y="1398346"/>
            <a:ext cx="1666519" cy="820925"/>
            <a:chOff x="2166973" y="1398346"/>
            <a:chExt cx="1666519" cy="820925"/>
          </a:xfrm>
        </p:grpSpPr>
        <p:sp>
          <p:nvSpPr>
            <p:cNvPr id="2" name="Freeform 1"/>
            <p:cNvSpPr/>
            <p:nvPr/>
          </p:nvSpPr>
          <p:spPr>
            <a:xfrm>
              <a:off x="2166973" y="1398346"/>
              <a:ext cx="371514" cy="820925"/>
            </a:xfrm>
            <a:custGeom>
              <a:avLst/>
              <a:gdLst/>
              <a:ahLst/>
              <a:cxnLst/>
              <a:rect l="0" t="0" r="0" b="0"/>
              <a:pathLst>
                <a:path w="371514" h="820925">
                  <a:moveTo>
                    <a:pt x="108301" y="4576"/>
                  </a:moveTo>
                  <a:lnTo>
                    <a:pt x="90343" y="58451"/>
                  </a:lnTo>
                  <a:lnTo>
                    <a:pt x="69660" y="120498"/>
                  </a:lnTo>
                  <a:lnTo>
                    <a:pt x="46555" y="173046"/>
                  </a:lnTo>
                  <a:lnTo>
                    <a:pt x="26965" y="199032"/>
                  </a:lnTo>
                  <a:lnTo>
                    <a:pt x="23661" y="199724"/>
                  </a:lnTo>
                  <a:lnTo>
                    <a:pt x="22629" y="195506"/>
                  </a:lnTo>
                  <a:lnTo>
                    <a:pt x="32288" y="136304"/>
                  </a:lnTo>
                  <a:lnTo>
                    <a:pt x="54386" y="73395"/>
                  </a:lnTo>
                  <a:lnTo>
                    <a:pt x="94459" y="14137"/>
                  </a:lnTo>
                  <a:lnTo>
                    <a:pt x="103752" y="7440"/>
                  </a:lnTo>
                  <a:lnTo>
                    <a:pt x="126556" y="0"/>
                  </a:lnTo>
                  <a:lnTo>
                    <a:pt x="136849" y="355"/>
                  </a:lnTo>
                  <a:lnTo>
                    <a:pt x="154524" y="6989"/>
                  </a:lnTo>
                  <a:lnTo>
                    <a:pt x="177629" y="23878"/>
                  </a:lnTo>
                  <a:lnTo>
                    <a:pt x="220529" y="82521"/>
                  </a:lnTo>
                  <a:lnTo>
                    <a:pt x="240260" y="136869"/>
                  </a:lnTo>
                  <a:lnTo>
                    <a:pt x="252303" y="200117"/>
                  </a:lnTo>
                  <a:lnTo>
                    <a:pt x="257813" y="252807"/>
                  </a:lnTo>
                  <a:lnTo>
                    <a:pt x="263735" y="307413"/>
                  </a:lnTo>
                  <a:lnTo>
                    <a:pt x="268609" y="366097"/>
                  </a:lnTo>
                  <a:lnTo>
                    <a:pt x="271223" y="413120"/>
                  </a:lnTo>
                  <a:lnTo>
                    <a:pt x="267215" y="470931"/>
                  </a:lnTo>
                  <a:lnTo>
                    <a:pt x="265253" y="527410"/>
                  </a:lnTo>
                  <a:lnTo>
                    <a:pt x="254814" y="589866"/>
                  </a:lnTo>
                  <a:lnTo>
                    <a:pt x="241789" y="642419"/>
                  </a:lnTo>
                  <a:lnTo>
                    <a:pt x="219992" y="690745"/>
                  </a:lnTo>
                  <a:lnTo>
                    <a:pt x="192364" y="748299"/>
                  </a:lnTo>
                  <a:lnTo>
                    <a:pt x="162714" y="782559"/>
                  </a:lnTo>
                  <a:lnTo>
                    <a:pt x="124293" y="809347"/>
                  </a:lnTo>
                  <a:lnTo>
                    <a:pt x="83274" y="820924"/>
                  </a:lnTo>
                  <a:lnTo>
                    <a:pt x="47073" y="818765"/>
                  </a:lnTo>
                  <a:lnTo>
                    <a:pt x="28056" y="810584"/>
                  </a:lnTo>
                  <a:lnTo>
                    <a:pt x="19709" y="805127"/>
                  </a:lnTo>
                  <a:lnTo>
                    <a:pt x="7315" y="789705"/>
                  </a:lnTo>
                  <a:lnTo>
                    <a:pt x="2373" y="780679"/>
                  </a:lnTo>
                  <a:lnTo>
                    <a:pt x="0" y="758172"/>
                  </a:lnTo>
                  <a:lnTo>
                    <a:pt x="8009" y="711185"/>
                  </a:lnTo>
                  <a:lnTo>
                    <a:pt x="23083" y="684344"/>
                  </a:lnTo>
                  <a:lnTo>
                    <a:pt x="42367" y="661574"/>
                  </a:lnTo>
                  <a:lnTo>
                    <a:pt x="74077" y="640009"/>
                  </a:lnTo>
                  <a:lnTo>
                    <a:pt x="96600" y="635211"/>
                  </a:lnTo>
                  <a:lnTo>
                    <a:pt x="139655" y="641663"/>
                  </a:lnTo>
                  <a:lnTo>
                    <a:pt x="189190" y="671013"/>
                  </a:lnTo>
                  <a:lnTo>
                    <a:pt x="244732" y="720927"/>
                  </a:lnTo>
                  <a:lnTo>
                    <a:pt x="302715" y="774656"/>
                  </a:lnTo>
                  <a:lnTo>
                    <a:pt x="330851" y="794008"/>
                  </a:lnTo>
                  <a:lnTo>
                    <a:pt x="347982" y="796851"/>
                  </a:lnTo>
                  <a:lnTo>
                    <a:pt x="371513" y="794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96414" y="2139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12227" y="1409757"/>
              <a:ext cx="477649" cy="688047"/>
            </a:xfrm>
            <a:custGeom>
              <a:avLst/>
              <a:gdLst/>
              <a:ahLst/>
              <a:cxnLst/>
              <a:rect l="0" t="0" r="0" b="0"/>
              <a:pathLst>
                <a:path w="477649" h="688047">
                  <a:moveTo>
                    <a:pt x="0" y="3693"/>
                  </a:moveTo>
                  <a:lnTo>
                    <a:pt x="42692" y="6813"/>
                  </a:lnTo>
                  <a:lnTo>
                    <a:pt x="95520" y="12758"/>
                  </a:lnTo>
                  <a:lnTo>
                    <a:pt x="145156" y="19377"/>
                  </a:lnTo>
                  <a:lnTo>
                    <a:pt x="196907" y="23158"/>
                  </a:lnTo>
                  <a:lnTo>
                    <a:pt x="259560" y="24436"/>
                  </a:lnTo>
                  <a:lnTo>
                    <a:pt x="308664" y="24657"/>
                  </a:lnTo>
                  <a:lnTo>
                    <a:pt x="367770" y="21612"/>
                  </a:lnTo>
                  <a:lnTo>
                    <a:pt x="430095" y="10092"/>
                  </a:lnTo>
                  <a:lnTo>
                    <a:pt x="470197" y="0"/>
                  </a:lnTo>
                  <a:lnTo>
                    <a:pt x="476071" y="1231"/>
                  </a:lnTo>
                  <a:lnTo>
                    <a:pt x="477648" y="5561"/>
                  </a:lnTo>
                  <a:lnTo>
                    <a:pt x="459354" y="67590"/>
                  </a:lnTo>
                  <a:lnTo>
                    <a:pt x="430693" y="120628"/>
                  </a:lnTo>
                  <a:lnTo>
                    <a:pt x="403400" y="178740"/>
                  </a:lnTo>
                  <a:lnTo>
                    <a:pt x="376805" y="237921"/>
                  </a:lnTo>
                  <a:lnTo>
                    <a:pt x="356100" y="291986"/>
                  </a:lnTo>
                  <a:lnTo>
                    <a:pt x="337128" y="353397"/>
                  </a:lnTo>
                  <a:lnTo>
                    <a:pt x="317327" y="407733"/>
                  </a:lnTo>
                  <a:lnTo>
                    <a:pt x="299292" y="462356"/>
                  </a:lnTo>
                  <a:lnTo>
                    <a:pt x="284464" y="517513"/>
                  </a:lnTo>
                  <a:lnTo>
                    <a:pt x="270270" y="578191"/>
                  </a:lnTo>
                  <a:lnTo>
                    <a:pt x="257371" y="632378"/>
                  </a:lnTo>
                  <a:lnTo>
                    <a:pt x="252684" y="6880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43979" y="1724092"/>
              <a:ext cx="189513" cy="5214"/>
            </a:xfrm>
            <a:custGeom>
              <a:avLst/>
              <a:gdLst/>
              <a:ahLst/>
              <a:cxnLst/>
              <a:rect l="0" t="0" r="0" b="0"/>
              <a:pathLst>
                <a:path w="189513" h="5214">
                  <a:moveTo>
                    <a:pt x="189512" y="5213"/>
                  </a:moveTo>
                  <a:lnTo>
                    <a:pt x="140582" y="2094"/>
                  </a:lnTo>
                  <a:lnTo>
                    <a:pt x="92736" y="0"/>
                  </a:lnTo>
                  <a:lnTo>
                    <a:pt x="29756" y="4183"/>
                  </a:lnTo>
                  <a:lnTo>
                    <a:pt x="0" y="5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201989" y="1216122"/>
            <a:ext cx="2768995" cy="789987"/>
            <a:chOff x="4201989" y="1216122"/>
            <a:chExt cx="2768995" cy="789987"/>
          </a:xfrm>
        </p:grpSpPr>
        <p:sp>
          <p:nvSpPr>
            <p:cNvPr id="7" name="Freeform 6"/>
            <p:cNvSpPr/>
            <p:nvPr/>
          </p:nvSpPr>
          <p:spPr>
            <a:xfrm>
              <a:off x="4433616" y="1308165"/>
              <a:ext cx="10529" cy="663297"/>
            </a:xfrm>
            <a:custGeom>
              <a:avLst/>
              <a:gdLst/>
              <a:ahLst/>
              <a:cxnLst/>
              <a:rect l="0" t="0" r="0" b="0"/>
              <a:pathLst>
                <a:path w="10529" h="663297">
                  <a:moveTo>
                    <a:pt x="10528" y="0"/>
                  </a:moveTo>
                  <a:lnTo>
                    <a:pt x="10528" y="52051"/>
                  </a:lnTo>
                  <a:lnTo>
                    <a:pt x="10528" y="111349"/>
                  </a:lnTo>
                  <a:lnTo>
                    <a:pt x="10528" y="171423"/>
                  </a:lnTo>
                  <a:lnTo>
                    <a:pt x="10528" y="221978"/>
                  </a:lnTo>
                  <a:lnTo>
                    <a:pt x="10528" y="274002"/>
                  </a:lnTo>
                  <a:lnTo>
                    <a:pt x="10528" y="323342"/>
                  </a:lnTo>
                  <a:lnTo>
                    <a:pt x="10528" y="370716"/>
                  </a:lnTo>
                  <a:lnTo>
                    <a:pt x="10528" y="433537"/>
                  </a:lnTo>
                  <a:lnTo>
                    <a:pt x="10528" y="482395"/>
                  </a:lnTo>
                  <a:lnTo>
                    <a:pt x="10528" y="545095"/>
                  </a:lnTo>
                  <a:lnTo>
                    <a:pt x="10528" y="604357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01989" y="1216122"/>
              <a:ext cx="557340" cy="523713"/>
            </a:xfrm>
            <a:custGeom>
              <a:avLst/>
              <a:gdLst/>
              <a:ahLst/>
              <a:cxnLst/>
              <a:rect l="0" t="0" r="0" b="0"/>
              <a:pathLst>
                <a:path w="557340" h="523713">
                  <a:moveTo>
                    <a:pt x="0" y="165743"/>
                  </a:moveTo>
                  <a:lnTo>
                    <a:pt x="0" y="143386"/>
                  </a:lnTo>
                  <a:lnTo>
                    <a:pt x="6239" y="126171"/>
                  </a:lnTo>
                  <a:lnTo>
                    <a:pt x="55087" y="69055"/>
                  </a:lnTo>
                  <a:lnTo>
                    <a:pt x="104814" y="44132"/>
                  </a:lnTo>
                  <a:lnTo>
                    <a:pt x="152849" y="24685"/>
                  </a:lnTo>
                  <a:lnTo>
                    <a:pt x="204126" y="6445"/>
                  </a:lnTo>
                  <a:lnTo>
                    <a:pt x="256364" y="0"/>
                  </a:lnTo>
                  <a:lnTo>
                    <a:pt x="308886" y="431"/>
                  </a:lnTo>
                  <a:lnTo>
                    <a:pt x="360323" y="15506"/>
                  </a:lnTo>
                  <a:lnTo>
                    <a:pt x="417099" y="48329"/>
                  </a:lnTo>
                  <a:lnTo>
                    <a:pt x="479948" y="98969"/>
                  </a:lnTo>
                  <a:lnTo>
                    <a:pt x="522840" y="155822"/>
                  </a:lnTo>
                  <a:lnTo>
                    <a:pt x="550368" y="218439"/>
                  </a:lnTo>
                  <a:lnTo>
                    <a:pt x="555746" y="266754"/>
                  </a:lnTo>
                  <a:lnTo>
                    <a:pt x="557339" y="319934"/>
                  </a:lnTo>
                  <a:lnTo>
                    <a:pt x="552222" y="361558"/>
                  </a:lnTo>
                  <a:lnTo>
                    <a:pt x="543350" y="381843"/>
                  </a:lnTo>
                  <a:lnTo>
                    <a:pt x="492517" y="441271"/>
                  </a:lnTo>
                  <a:lnTo>
                    <a:pt x="438771" y="480909"/>
                  </a:lnTo>
                  <a:lnTo>
                    <a:pt x="395948" y="499331"/>
                  </a:lnTo>
                  <a:lnTo>
                    <a:pt x="340255" y="516036"/>
                  </a:lnTo>
                  <a:lnTo>
                    <a:pt x="305326" y="5237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30572" y="1811564"/>
              <a:ext cx="206339" cy="194545"/>
            </a:xfrm>
            <a:custGeom>
              <a:avLst/>
              <a:gdLst/>
              <a:ahLst/>
              <a:cxnLst/>
              <a:rect l="0" t="0" r="0" b="0"/>
              <a:pathLst>
                <a:path w="206339" h="194545">
                  <a:moveTo>
                    <a:pt x="150484" y="33555"/>
                  </a:moveTo>
                  <a:lnTo>
                    <a:pt x="139306" y="16787"/>
                  </a:lnTo>
                  <a:lnTo>
                    <a:pt x="121340" y="5435"/>
                  </a:lnTo>
                  <a:lnTo>
                    <a:pt x="109997" y="770"/>
                  </a:lnTo>
                  <a:lnTo>
                    <a:pt x="98926" y="0"/>
                  </a:lnTo>
                  <a:lnTo>
                    <a:pt x="45342" y="15979"/>
                  </a:lnTo>
                  <a:lnTo>
                    <a:pt x="27325" y="29253"/>
                  </a:lnTo>
                  <a:lnTo>
                    <a:pt x="19245" y="37706"/>
                  </a:lnTo>
                  <a:lnTo>
                    <a:pt x="2284" y="77548"/>
                  </a:lnTo>
                  <a:lnTo>
                    <a:pt x="0" y="103410"/>
                  </a:lnTo>
                  <a:lnTo>
                    <a:pt x="8065" y="148609"/>
                  </a:lnTo>
                  <a:lnTo>
                    <a:pt x="20506" y="166968"/>
                  </a:lnTo>
                  <a:lnTo>
                    <a:pt x="37734" y="181757"/>
                  </a:lnTo>
                  <a:lnTo>
                    <a:pt x="57089" y="192229"/>
                  </a:lnTo>
                  <a:lnTo>
                    <a:pt x="80509" y="194544"/>
                  </a:lnTo>
                  <a:lnTo>
                    <a:pt x="133672" y="186498"/>
                  </a:lnTo>
                  <a:lnTo>
                    <a:pt x="155101" y="174059"/>
                  </a:lnTo>
                  <a:lnTo>
                    <a:pt x="187921" y="137478"/>
                  </a:lnTo>
                  <a:lnTo>
                    <a:pt x="204211" y="106851"/>
                  </a:lnTo>
                  <a:lnTo>
                    <a:pt x="206338" y="82898"/>
                  </a:lnTo>
                  <a:lnTo>
                    <a:pt x="202214" y="58995"/>
                  </a:lnTo>
                  <a:lnTo>
                    <a:pt x="192583" y="40572"/>
                  </a:lnTo>
                  <a:lnTo>
                    <a:pt x="184399" y="34723"/>
                  </a:lnTo>
                  <a:lnTo>
                    <a:pt x="151694" y="26492"/>
                  </a:lnTo>
                  <a:lnTo>
                    <a:pt x="108370" y="23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62940" y="1763086"/>
              <a:ext cx="180337" cy="212930"/>
            </a:xfrm>
            <a:custGeom>
              <a:avLst/>
              <a:gdLst/>
              <a:ahLst/>
              <a:cxnLst/>
              <a:rect l="0" t="0" r="0" b="0"/>
              <a:pathLst>
                <a:path w="180337" h="212930">
                  <a:moveTo>
                    <a:pt x="155028" y="8333"/>
                  </a:moveTo>
                  <a:lnTo>
                    <a:pt x="117550" y="0"/>
                  </a:lnTo>
                  <a:lnTo>
                    <a:pt x="92748" y="1120"/>
                  </a:lnTo>
                  <a:lnTo>
                    <a:pt x="41817" y="20903"/>
                  </a:lnTo>
                  <a:lnTo>
                    <a:pt x="20484" y="34977"/>
                  </a:lnTo>
                  <a:lnTo>
                    <a:pt x="3204" y="52930"/>
                  </a:lnTo>
                  <a:lnTo>
                    <a:pt x="0" y="61461"/>
                  </a:lnTo>
                  <a:lnTo>
                    <a:pt x="203" y="69488"/>
                  </a:lnTo>
                  <a:lnTo>
                    <a:pt x="2678" y="77179"/>
                  </a:lnTo>
                  <a:lnTo>
                    <a:pt x="9008" y="82307"/>
                  </a:lnTo>
                  <a:lnTo>
                    <a:pt x="28519" y="88004"/>
                  </a:lnTo>
                  <a:lnTo>
                    <a:pt x="89640" y="95081"/>
                  </a:lnTo>
                  <a:lnTo>
                    <a:pt x="122786" y="106956"/>
                  </a:lnTo>
                  <a:lnTo>
                    <a:pt x="165427" y="131929"/>
                  </a:lnTo>
                  <a:lnTo>
                    <a:pt x="172489" y="141034"/>
                  </a:lnTo>
                  <a:lnTo>
                    <a:pt x="180336" y="163627"/>
                  </a:lnTo>
                  <a:lnTo>
                    <a:pt x="180089" y="173864"/>
                  </a:lnTo>
                  <a:lnTo>
                    <a:pt x="173575" y="191477"/>
                  </a:lnTo>
                  <a:lnTo>
                    <a:pt x="165053" y="197109"/>
                  </a:lnTo>
                  <a:lnTo>
                    <a:pt x="104168" y="212481"/>
                  </a:lnTo>
                  <a:lnTo>
                    <a:pt x="82121" y="212929"/>
                  </a:lnTo>
                  <a:lnTo>
                    <a:pt x="39215" y="208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47047" y="1750362"/>
              <a:ext cx="168935" cy="231628"/>
            </a:xfrm>
            <a:custGeom>
              <a:avLst/>
              <a:gdLst/>
              <a:ahLst/>
              <a:cxnLst/>
              <a:rect l="0" t="0" r="0" b="0"/>
              <a:pathLst>
                <a:path w="168935" h="231628">
                  <a:moveTo>
                    <a:pt x="113076" y="0"/>
                  </a:moveTo>
                  <a:lnTo>
                    <a:pt x="51966" y="26364"/>
                  </a:lnTo>
                  <a:lnTo>
                    <a:pt x="3124" y="59898"/>
                  </a:lnTo>
                  <a:lnTo>
                    <a:pt x="0" y="66839"/>
                  </a:lnTo>
                  <a:lnTo>
                    <a:pt x="258" y="73805"/>
                  </a:lnTo>
                  <a:lnTo>
                    <a:pt x="2769" y="80789"/>
                  </a:lnTo>
                  <a:lnTo>
                    <a:pt x="7953" y="84275"/>
                  </a:lnTo>
                  <a:lnTo>
                    <a:pt x="69778" y="92792"/>
                  </a:lnTo>
                  <a:lnTo>
                    <a:pt x="107916" y="103403"/>
                  </a:lnTo>
                  <a:lnTo>
                    <a:pt x="142949" y="127357"/>
                  </a:lnTo>
                  <a:lnTo>
                    <a:pt x="156769" y="142001"/>
                  </a:lnTo>
                  <a:lnTo>
                    <a:pt x="166810" y="160208"/>
                  </a:lnTo>
                  <a:lnTo>
                    <a:pt x="168934" y="179998"/>
                  </a:lnTo>
                  <a:lnTo>
                    <a:pt x="167862" y="190189"/>
                  </a:lnTo>
                  <a:lnTo>
                    <a:pt x="157313" y="207751"/>
                  </a:lnTo>
                  <a:lnTo>
                    <a:pt x="149586" y="215710"/>
                  </a:lnTo>
                  <a:lnTo>
                    <a:pt x="128523" y="224553"/>
                  </a:lnTo>
                  <a:lnTo>
                    <a:pt x="66714" y="230695"/>
                  </a:lnTo>
                  <a:lnTo>
                    <a:pt x="3937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96994" y="1732804"/>
              <a:ext cx="163411" cy="182825"/>
            </a:xfrm>
            <a:custGeom>
              <a:avLst/>
              <a:gdLst/>
              <a:ahLst/>
              <a:cxnLst/>
              <a:rect l="0" t="0" r="0" b="0"/>
              <a:pathLst>
                <a:path w="163411" h="182825">
                  <a:moveTo>
                    <a:pt x="0" y="112315"/>
                  </a:moveTo>
                  <a:lnTo>
                    <a:pt x="11178" y="101136"/>
                  </a:lnTo>
                  <a:lnTo>
                    <a:pt x="40487" y="88596"/>
                  </a:lnTo>
                  <a:lnTo>
                    <a:pt x="98378" y="81113"/>
                  </a:lnTo>
                  <a:lnTo>
                    <a:pt x="133654" y="71614"/>
                  </a:lnTo>
                  <a:lnTo>
                    <a:pt x="151429" y="60690"/>
                  </a:lnTo>
                  <a:lnTo>
                    <a:pt x="157104" y="52162"/>
                  </a:lnTo>
                  <a:lnTo>
                    <a:pt x="163410" y="30208"/>
                  </a:lnTo>
                  <a:lnTo>
                    <a:pt x="161583" y="21312"/>
                  </a:lnTo>
                  <a:lnTo>
                    <a:pt x="156855" y="14212"/>
                  </a:lnTo>
                  <a:lnTo>
                    <a:pt x="150193" y="8308"/>
                  </a:lnTo>
                  <a:lnTo>
                    <a:pt x="130313" y="1749"/>
                  </a:lnTo>
                  <a:lnTo>
                    <a:pt x="118461" y="0"/>
                  </a:lnTo>
                  <a:lnTo>
                    <a:pt x="92814" y="4295"/>
                  </a:lnTo>
                  <a:lnTo>
                    <a:pt x="66987" y="15173"/>
                  </a:lnTo>
                  <a:lnTo>
                    <a:pt x="16620" y="55155"/>
                  </a:lnTo>
                  <a:lnTo>
                    <a:pt x="7387" y="75992"/>
                  </a:lnTo>
                  <a:lnTo>
                    <a:pt x="4453" y="100851"/>
                  </a:lnTo>
                  <a:lnTo>
                    <a:pt x="7048" y="127497"/>
                  </a:lnTo>
                  <a:lnTo>
                    <a:pt x="15221" y="148698"/>
                  </a:lnTo>
                  <a:lnTo>
                    <a:pt x="20676" y="157627"/>
                  </a:lnTo>
                  <a:lnTo>
                    <a:pt x="36096" y="170668"/>
                  </a:lnTo>
                  <a:lnTo>
                    <a:pt x="55817" y="179194"/>
                  </a:lnTo>
                  <a:lnTo>
                    <a:pt x="92057" y="182824"/>
                  </a:lnTo>
                  <a:lnTo>
                    <a:pt x="136871" y="1754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60658" y="1718777"/>
              <a:ext cx="159092" cy="200042"/>
            </a:xfrm>
            <a:custGeom>
              <a:avLst/>
              <a:gdLst/>
              <a:ahLst/>
              <a:cxnLst/>
              <a:rect l="0" t="0" r="0" b="0"/>
              <a:pathLst>
                <a:path w="159092" h="200042">
                  <a:moveTo>
                    <a:pt x="146948" y="0"/>
                  </a:moveTo>
                  <a:lnTo>
                    <a:pt x="84855" y="14654"/>
                  </a:lnTo>
                  <a:lnTo>
                    <a:pt x="31276" y="31666"/>
                  </a:lnTo>
                  <a:lnTo>
                    <a:pt x="20700" y="35149"/>
                  </a:lnTo>
                  <a:lnTo>
                    <a:pt x="5829" y="48377"/>
                  </a:lnTo>
                  <a:lnTo>
                    <a:pt x="226" y="56818"/>
                  </a:lnTo>
                  <a:lnTo>
                    <a:pt x="0" y="63615"/>
                  </a:lnTo>
                  <a:lnTo>
                    <a:pt x="3359" y="69316"/>
                  </a:lnTo>
                  <a:lnTo>
                    <a:pt x="9108" y="74287"/>
                  </a:lnTo>
                  <a:lnTo>
                    <a:pt x="27973" y="79809"/>
                  </a:lnTo>
                  <a:lnTo>
                    <a:pt x="90596" y="92051"/>
                  </a:lnTo>
                  <a:lnTo>
                    <a:pt x="123621" y="103183"/>
                  </a:lnTo>
                  <a:lnTo>
                    <a:pt x="140870" y="114489"/>
                  </a:lnTo>
                  <a:lnTo>
                    <a:pt x="153215" y="130433"/>
                  </a:lnTo>
                  <a:lnTo>
                    <a:pt x="158145" y="139597"/>
                  </a:lnTo>
                  <a:lnTo>
                    <a:pt x="159091" y="148047"/>
                  </a:lnTo>
                  <a:lnTo>
                    <a:pt x="153905" y="163675"/>
                  </a:lnTo>
                  <a:lnTo>
                    <a:pt x="132241" y="185626"/>
                  </a:lnTo>
                  <a:lnTo>
                    <a:pt x="107266" y="193635"/>
                  </a:lnTo>
                  <a:lnTo>
                    <a:pt x="49162" y="198776"/>
                  </a:lnTo>
                  <a:lnTo>
                    <a:pt x="2060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11171" y="1708248"/>
              <a:ext cx="178034" cy="212078"/>
            </a:xfrm>
            <a:custGeom>
              <a:avLst/>
              <a:gdLst/>
              <a:ahLst/>
              <a:cxnLst/>
              <a:rect l="0" t="0" r="0" b="0"/>
              <a:pathLst>
                <a:path w="178034" h="212078">
                  <a:moveTo>
                    <a:pt x="128062" y="0"/>
                  </a:moveTo>
                  <a:lnTo>
                    <a:pt x="85370" y="14573"/>
                  </a:lnTo>
                  <a:lnTo>
                    <a:pt x="25845" y="44665"/>
                  </a:lnTo>
                  <a:lnTo>
                    <a:pt x="11272" y="58456"/>
                  </a:lnTo>
                  <a:lnTo>
                    <a:pt x="896" y="76283"/>
                  </a:lnTo>
                  <a:lnTo>
                    <a:pt x="0" y="85951"/>
                  </a:lnTo>
                  <a:lnTo>
                    <a:pt x="5245" y="106051"/>
                  </a:lnTo>
                  <a:lnTo>
                    <a:pt x="13429" y="112815"/>
                  </a:lnTo>
                  <a:lnTo>
                    <a:pt x="38119" y="120330"/>
                  </a:lnTo>
                  <a:lnTo>
                    <a:pt x="92054" y="126324"/>
                  </a:lnTo>
                  <a:lnTo>
                    <a:pt x="148536" y="140840"/>
                  </a:lnTo>
                  <a:lnTo>
                    <a:pt x="174942" y="156634"/>
                  </a:lnTo>
                  <a:lnTo>
                    <a:pt x="178033" y="162915"/>
                  </a:lnTo>
                  <a:lnTo>
                    <a:pt x="177753" y="169441"/>
                  </a:lnTo>
                  <a:lnTo>
                    <a:pt x="171203" y="182932"/>
                  </a:lnTo>
                  <a:lnTo>
                    <a:pt x="160494" y="196727"/>
                  </a:lnTo>
                  <a:lnTo>
                    <a:pt x="141696" y="207537"/>
                  </a:lnTo>
                  <a:lnTo>
                    <a:pt x="130132" y="212058"/>
                  </a:lnTo>
                  <a:lnTo>
                    <a:pt x="71885" y="212077"/>
                  </a:lnTo>
                  <a:lnTo>
                    <a:pt x="2277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98623" y="1781948"/>
              <a:ext cx="19595" cy="189514"/>
            </a:xfrm>
            <a:custGeom>
              <a:avLst/>
              <a:gdLst/>
              <a:ahLst/>
              <a:cxnLst/>
              <a:rect l="0" t="0" r="0" b="0"/>
              <a:pathLst>
                <a:path w="19595" h="189514">
                  <a:moveTo>
                    <a:pt x="9066" y="0"/>
                  </a:moveTo>
                  <a:lnTo>
                    <a:pt x="0" y="58617"/>
                  </a:lnTo>
                  <a:lnTo>
                    <a:pt x="7232" y="112790"/>
                  </a:lnTo>
                  <a:lnTo>
                    <a:pt x="16805" y="162313"/>
                  </a:lnTo>
                  <a:lnTo>
                    <a:pt x="1959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97160" y="1655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12973" y="1739834"/>
              <a:ext cx="189514" cy="219789"/>
            </a:xfrm>
            <a:custGeom>
              <a:avLst/>
              <a:gdLst/>
              <a:ahLst/>
              <a:cxnLst/>
              <a:rect l="0" t="0" r="0" b="0"/>
              <a:pathLst>
                <a:path w="189514" h="219789">
                  <a:moveTo>
                    <a:pt x="0" y="0"/>
                  </a:moveTo>
                  <a:lnTo>
                    <a:pt x="19128" y="55044"/>
                  </a:lnTo>
                  <a:lnTo>
                    <a:pt x="49804" y="114512"/>
                  </a:lnTo>
                  <a:lnTo>
                    <a:pt x="75983" y="168284"/>
                  </a:lnTo>
                  <a:lnTo>
                    <a:pt x="102227" y="210536"/>
                  </a:lnTo>
                  <a:lnTo>
                    <a:pt x="110266" y="216396"/>
                  </a:lnTo>
                  <a:lnTo>
                    <a:pt x="119133" y="219133"/>
                  </a:lnTo>
                  <a:lnTo>
                    <a:pt x="128556" y="219788"/>
                  </a:lnTo>
                  <a:lnTo>
                    <a:pt x="136007" y="214376"/>
                  </a:lnTo>
                  <a:lnTo>
                    <a:pt x="147404" y="192764"/>
                  </a:lnTo>
                  <a:lnTo>
                    <a:pt x="164254" y="131230"/>
                  </a:lnTo>
                  <a:lnTo>
                    <a:pt x="175270" y="81257"/>
                  </a:lnTo>
                  <a:lnTo>
                    <a:pt x="18951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55129" y="1745268"/>
              <a:ext cx="315855" cy="243090"/>
            </a:xfrm>
            <a:custGeom>
              <a:avLst/>
              <a:gdLst/>
              <a:ahLst/>
              <a:cxnLst/>
              <a:rect l="0" t="0" r="0" b="0"/>
              <a:pathLst>
                <a:path w="315855" h="243090">
                  <a:moveTo>
                    <a:pt x="0" y="5094"/>
                  </a:moveTo>
                  <a:lnTo>
                    <a:pt x="50994" y="65967"/>
                  </a:lnTo>
                  <a:lnTo>
                    <a:pt x="68288" y="80112"/>
                  </a:lnTo>
                  <a:lnTo>
                    <a:pt x="125398" y="102610"/>
                  </a:lnTo>
                  <a:lnTo>
                    <a:pt x="163237" y="108077"/>
                  </a:lnTo>
                  <a:lnTo>
                    <a:pt x="204084" y="104108"/>
                  </a:lnTo>
                  <a:lnTo>
                    <a:pt x="213265" y="98010"/>
                  </a:lnTo>
                  <a:lnTo>
                    <a:pt x="219386" y="89265"/>
                  </a:lnTo>
                  <a:lnTo>
                    <a:pt x="223466" y="78755"/>
                  </a:lnTo>
                  <a:lnTo>
                    <a:pt x="224880" y="54600"/>
                  </a:lnTo>
                  <a:lnTo>
                    <a:pt x="223620" y="41608"/>
                  </a:lnTo>
                  <a:lnTo>
                    <a:pt x="218099" y="30606"/>
                  </a:lnTo>
                  <a:lnTo>
                    <a:pt x="199488" y="12144"/>
                  </a:lnTo>
                  <a:lnTo>
                    <a:pt x="172499" y="2378"/>
                  </a:lnTo>
                  <a:lnTo>
                    <a:pt x="124420" y="0"/>
                  </a:lnTo>
                  <a:lnTo>
                    <a:pt x="93902" y="5170"/>
                  </a:lnTo>
                  <a:lnTo>
                    <a:pt x="63567" y="21235"/>
                  </a:lnTo>
                  <a:lnTo>
                    <a:pt x="32357" y="50743"/>
                  </a:lnTo>
                  <a:lnTo>
                    <a:pt x="25081" y="60093"/>
                  </a:lnTo>
                  <a:lnTo>
                    <a:pt x="16996" y="82961"/>
                  </a:lnTo>
                  <a:lnTo>
                    <a:pt x="14573" y="109892"/>
                  </a:lnTo>
                  <a:lnTo>
                    <a:pt x="20955" y="155598"/>
                  </a:lnTo>
                  <a:lnTo>
                    <a:pt x="31151" y="180779"/>
                  </a:lnTo>
                  <a:lnTo>
                    <a:pt x="55633" y="209097"/>
                  </a:lnTo>
                  <a:lnTo>
                    <a:pt x="90704" y="226717"/>
                  </a:lnTo>
                  <a:lnTo>
                    <a:pt x="144476" y="241981"/>
                  </a:lnTo>
                  <a:lnTo>
                    <a:pt x="203277" y="243089"/>
                  </a:lnTo>
                  <a:lnTo>
                    <a:pt x="256762" y="232369"/>
                  </a:lnTo>
                  <a:lnTo>
                    <a:pt x="315854" y="215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201574" y="2570265"/>
            <a:ext cx="4864719" cy="885715"/>
            <a:chOff x="2201574" y="2570265"/>
            <a:chExt cx="4864719" cy="885715"/>
          </a:xfrm>
        </p:grpSpPr>
        <p:sp>
          <p:nvSpPr>
            <p:cNvPr id="20" name="Freeform 19"/>
            <p:cNvSpPr/>
            <p:nvPr/>
          </p:nvSpPr>
          <p:spPr>
            <a:xfrm>
              <a:off x="2348973" y="2708455"/>
              <a:ext cx="20973" cy="515898"/>
            </a:xfrm>
            <a:custGeom>
              <a:avLst/>
              <a:gdLst/>
              <a:ahLst/>
              <a:cxnLst/>
              <a:rect l="0" t="0" r="0" b="0"/>
              <a:pathLst>
                <a:path w="20973" h="515898">
                  <a:moveTo>
                    <a:pt x="10529" y="0"/>
                  </a:moveTo>
                  <a:lnTo>
                    <a:pt x="10529" y="60384"/>
                  </a:lnTo>
                  <a:lnTo>
                    <a:pt x="10529" y="121227"/>
                  </a:lnTo>
                  <a:lnTo>
                    <a:pt x="13648" y="178639"/>
                  </a:lnTo>
                  <a:lnTo>
                    <a:pt x="19594" y="235069"/>
                  </a:lnTo>
                  <a:lnTo>
                    <a:pt x="20768" y="294785"/>
                  </a:lnTo>
                  <a:lnTo>
                    <a:pt x="20972" y="357446"/>
                  </a:lnTo>
                  <a:lnTo>
                    <a:pt x="19862" y="417476"/>
                  </a:lnTo>
                  <a:lnTo>
                    <a:pt x="9599" y="474099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01574" y="2593757"/>
              <a:ext cx="490822" cy="462140"/>
            </a:xfrm>
            <a:custGeom>
              <a:avLst/>
              <a:gdLst/>
              <a:ahLst/>
              <a:cxnLst/>
              <a:rect l="0" t="0" r="0" b="0"/>
              <a:pathLst>
                <a:path w="490822" h="462140">
                  <a:moveTo>
                    <a:pt x="0" y="135756"/>
                  </a:moveTo>
                  <a:lnTo>
                    <a:pt x="9576" y="111709"/>
                  </a:lnTo>
                  <a:lnTo>
                    <a:pt x="44993" y="70573"/>
                  </a:lnTo>
                  <a:lnTo>
                    <a:pt x="84797" y="39649"/>
                  </a:lnTo>
                  <a:lnTo>
                    <a:pt x="142535" y="11590"/>
                  </a:lnTo>
                  <a:lnTo>
                    <a:pt x="194311" y="2649"/>
                  </a:lnTo>
                  <a:lnTo>
                    <a:pt x="248517" y="0"/>
                  </a:lnTo>
                  <a:lnTo>
                    <a:pt x="307212" y="4805"/>
                  </a:lnTo>
                  <a:lnTo>
                    <a:pt x="363467" y="24816"/>
                  </a:lnTo>
                  <a:lnTo>
                    <a:pt x="425302" y="63019"/>
                  </a:lnTo>
                  <a:lnTo>
                    <a:pt x="459028" y="93927"/>
                  </a:lnTo>
                  <a:lnTo>
                    <a:pt x="472294" y="114825"/>
                  </a:lnTo>
                  <a:lnTo>
                    <a:pt x="489173" y="174818"/>
                  </a:lnTo>
                  <a:lnTo>
                    <a:pt x="490821" y="231558"/>
                  </a:lnTo>
                  <a:lnTo>
                    <a:pt x="478701" y="283594"/>
                  </a:lnTo>
                  <a:lnTo>
                    <a:pt x="464841" y="323449"/>
                  </a:lnTo>
                  <a:lnTo>
                    <a:pt x="425552" y="380993"/>
                  </a:lnTo>
                  <a:lnTo>
                    <a:pt x="371535" y="412228"/>
                  </a:lnTo>
                  <a:lnTo>
                    <a:pt x="321694" y="432663"/>
                  </a:lnTo>
                  <a:lnTo>
                    <a:pt x="269882" y="446646"/>
                  </a:lnTo>
                  <a:lnTo>
                    <a:pt x="215571" y="458732"/>
                  </a:lnTo>
                  <a:lnTo>
                    <a:pt x="200042" y="462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14160" y="2992725"/>
              <a:ext cx="124369" cy="255327"/>
            </a:xfrm>
            <a:custGeom>
              <a:avLst/>
              <a:gdLst/>
              <a:ahLst/>
              <a:cxnLst/>
              <a:rect l="0" t="0" r="0" b="0"/>
              <a:pathLst>
                <a:path w="124369" h="255327">
                  <a:moveTo>
                    <a:pt x="8554" y="136870"/>
                  </a:moveTo>
                  <a:lnTo>
                    <a:pt x="2965" y="153638"/>
                  </a:lnTo>
                  <a:lnTo>
                    <a:pt x="3341" y="171229"/>
                  </a:lnTo>
                  <a:lnTo>
                    <a:pt x="16273" y="228699"/>
                  </a:lnTo>
                  <a:lnTo>
                    <a:pt x="23970" y="255326"/>
                  </a:lnTo>
                  <a:lnTo>
                    <a:pt x="22035" y="250349"/>
                  </a:lnTo>
                  <a:lnTo>
                    <a:pt x="8019" y="192210"/>
                  </a:lnTo>
                  <a:lnTo>
                    <a:pt x="0" y="142342"/>
                  </a:lnTo>
                  <a:lnTo>
                    <a:pt x="755" y="87432"/>
                  </a:lnTo>
                  <a:lnTo>
                    <a:pt x="9377" y="59526"/>
                  </a:lnTo>
                  <a:lnTo>
                    <a:pt x="24128" y="40884"/>
                  </a:lnTo>
                  <a:lnTo>
                    <a:pt x="52163" y="23812"/>
                  </a:lnTo>
                  <a:lnTo>
                    <a:pt x="107731" y="3361"/>
                  </a:lnTo>
                  <a:lnTo>
                    <a:pt x="1243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67259" y="3032066"/>
              <a:ext cx="154491" cy="204210"/>
            </a:xfrm>
            <a:custGeom>
              <a:avLst/>
              <a:gdLst/>
              <a:ahLst/>
              <a:cxnLst/>
              <a:rect l="0" t="0" r="0" b="0"/>
              <a:pathLst>
                <a:path w="154491" h="204210">
                  <a:moveTo>
                    <a:pt x="118668" y="13301"/>
                  </a:moveTo>
                  <a:lnTo>
                    <a:pt x="107489" y="2123"/>
                  </a:lnTo>
                  <a:lnTo>
                    <a:pt x="99517" y="0"/>
                  </a:lnTo>
                  <a:lnTo>
                    <a:pt x="78181" y="761"/>
                  </a:lnTo>
                  <a:lnTo>
                    <a:pt x="45450" y="13355"/>
                  </a:lnTo>
                  <a:lnTo>
                    <a:pt x="27245" y="31653"/>
                  </a:lnTo>
                  <a:lnTo>
                    <a:pt x="6961" y="68262"/>
                  </a:lnTo>
                  <a:lnTo>
                    <a:pt x="0" y="93880"/>
                  </a:lnTo>
                  <a:lnTo>
                    <a:pt x="5064" y="142042"/>
                  </a:lnTo>
                  <a:lnTo>
                    <a:pt x="12025" y="166446"/>
                  </a:lnTo>
                  <a:lnTo>
                    <a:pt x="22918" y="185091"/>
                  </a:lnTo>
                  <a:lnTo>
                    <a:pt x="38678" y="198057"/>
                  </a:lnTo>
                  <a:lnTo>
                    <a:pt x="47793" y="203152"/>
                  </a:lnTo>
                  <a:lnTo>
                    <a:pt x="57380" y="204209"/>
                  </a:lnTo>
                  <a:lnTo>
                    <a:pt x="77391" y="199145"/>
                  </a:lnTo>
                  <a:lnTo>
                    <a:pt x="110427" y="176830"/>
                  </a:lnTo>
                  <a:lnTo>
                    <a:pt x="131174" y="155601"/>
                  </a:lnTo>
                  <a:lnTo>
                    <a:pt x="149257" y="114460"/>
                  </a:lnTo>
                  <a:lnTo>
                    <a:pt x="154490" y="89846"/>
                  </a:lnTo>
                  <a:lnTo>
                    <a:pt x="152916" y="67208"/>
                  </a:lnTo>
                  <a:lnTo>
                    <a:pt x="142078" y="48569"/>
                  </a:lnTo>
                  <a:lnTo>
                    <a:pt x="125563" y="33655"/>
                  </a:lnTo>
                  <a:lnTo>
                    <a:pt x="87082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12269" y="3002275"/>
              <a:ext cx="157928" cy="223853"/>
            </a:xfrm>
            <a:custGeom>
              <a:avLst/>
              <a:gdLst/>
              <a:ahLst/>
              <a:cxnLst/>
              <a:rect l="0" t="0" r="0" b="0"/>
              <a:pathLst>
                <a:path w="157928" h="223853">
                  <a:moveTo>
                    <a:pt x="0" y="32564"/>
                  </a:moveTo>
                  <a:lnTo>
                    <a:pt x="14654" y="85592"/>
                  </a:lnTo>
                  <a:lnTo>
                    <a:pt x="28197" y="136972"/>
                  </a:lnTo>
                  <a:lnTo>
                    <a:pt x="39018" y="199114"/>
                  </a:lnTo>
                  <a:lnTo>
                    <a:pt x="40050" y="213787"/>
                  </a:lnTo>
                  <a:lnTo>
                    <a:pt x="38398" y="221230"/>
                  </a:lnTo>
                  <a:lnTo>
                    <a:pt x="34957" y="223852"/>
                  </a:lnTo>
                  <a:lnTo>
                    <a:pt x="30324" y="223260"/>
                  </a:lnTo>
                  <a:lnTo>
                    <a:pt x="26065" y="218186"/>
                  </a:lnTo>
                  <a:lnTo>
                    <a:pt x="18213" y="200071"/>
                  </a:lnTo>
                  <a:lnTo>
                    <a:pt x="12046" y="149143"/>
                  </a:lnTo>
                  <a:lnTo>
                    <a:pt x="10828" y="87091"/>
                  </a:lnTo>
                  <a:lnTo>
                    <a:pt x="16177" y="29427"/>
                  </a:lnTo>
                  <a:lnTo>
                    <a:pt x="21313" y="18774"/>
                  </a:lnTo>
                  <a:lnTo>
                    <a:pt x="36379" y="3818"/>
                  </a:lnTo>
                  <a:lnTo>
                    <a:pt x="45309" y="532"/>
                  </a:lnTo>
                  <a:lnTo>
                    <a:pt x="64591" y="0"/>
                  </a:lnTo>
                  <a:lnTo>
                    <a:pt x="95177" y="11867"/>
                  </a:lnTo>
                  <a:lnTo>
                    <a:pt x="120877" y="35790"/>
                  </a:lnTo>
                  <a:lnTo>
                    <a:pt x="143310" y="70695"/>
                  </a:lnTo>
                  <a:lnTo>
                    <a:pt x="153596" y="110672"/>
                  </a:lnTo>
                  <a:lnTo>
                    <a:pt x="157927" y="158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37751" y="2992725"/>
              <a:ext cx="161363" cy="192349"/>
            </a:xfrm>
            <a:custGeom>
              <a:avLst/>
              <a:gdLst/>
              <a:ahLst/>
              <a:cxnLst/>
              <a:rect l="0" t="0" r="0" b="0"/>
              <a:pathLst>
                <a:path w="161363" h="192349">
                  <a:moveTo>
                    <a:pt x="100901" y="31585"/>
                  </a:moveTo>
                  <a:lnTo>
                    <a:pt x="89723" y="20407"/>
                  </a:lnTo>
                  <a:lnTo>
                    <a:pt x="81751" y="18284"/>
                  </a:lnTo>
                  <a:lnTo>
                    <a:pt x="60414" y="19045"/>
                  </a:lnTo>
                  <a:lnTo>
                    <a:pt x="41573" y="26402"/>
                  </a:lnTo>
                  <a:lnTo>
                    <a:pt x="33273" y="31639"/>
                  </a:lnTo>
                  <a:lnTo>
                    <a:pt x="10413" y="61367"/>
                  </a:lnTo>
                  <a:lnTo>
                    <a:pt x="0" y="99811"/>
                  </a:lnTo>
                  <a:lnTo>
                    <a:pt x="2504" y="140838"/>
                  </a:lnTo>
                  <a:lnTo>
                    <a:pt x="10766" y="162420"/>
                  </a:lnTo>
                  <a:lnTo>
                    <a:pt x="16244" y="171451"/>
                  </a:lnTo>
                  <a:lnTo>
                    <a:pt x="31690" y="184605"/>
                  </a:lnTo>
                  <a:lnTo>
                    <a:pt x="40723" y="189751"/>
                  </a:lnTo>
                  <a:lnTo>
                    <a:pt x="60117" y="192348"/>
                  </a:lnTo>
                  <a:lnTo>
                    <a:pt x="79265" y="188433"/>
                  </a:lnTo>
                  <a:lnTo>
                    <a:pt x="110622" y="166856"/>
                  </a:lnTo>
                  <a:lnTo>
                    <a:pt x="139346" y="134475"/>
                  </a:lnTo>
                  <a:lnTo>
                    <a:pt x="154926" y="98986"/>
                  </a:lnTo>
                  <a:lnTo>
                    <a:pt x="161362" y="58835"/>
                  </a:lnTo>
                  <a:lnTo>
                    <a:pt x="156628" y="37457"/>
                  </a:lnTo>
                  <a:lnTo>
                    <a:pt x="152090" y="28481"/>
                  </a:lnTo>
                  <a:lnTo>
                    <a:pt x="137690" y="15388"/>
                  </a:lnTo>
                  <a:lnTo>
                    <a:pt x="116091" y="4559"/>
                  </a:lnTo>
                  <a:lnTo>
                    <a:pt x="1009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55116" y="2982197"/>
              <a:ext cx="133534" cy="211574"/>
            </a:xfrm>
            <a:custGeom>
              <a:avLst/>
              <a:gdLst/>
              <a:ahLst/>
              <a:cxnLst/>
              <a:rect l="0" t="0" r="0" b="0"/>
              <a:pathLst>
                <a:path w="133534" h="211574">
                  <a:moveTo>
                    <a:pt x="9878" y="42113"/>
                  </a:moveTo>
                  <a:lnTo>
                    <a:pt x="2642" y="69670"/>
                  </a:lnTo>
                  <a:lnTo>
                    <a:pt x="0" y="125892"/>
                  </a:lnTo>
                  <a:lnTo>
                    <a:pt x="5067" y="182405"/>
                  </a:lnTo>
                  <a:lnTo>
                    <a:pt x="10181" y="192963"/>
                  </a:lnTo>
                  <a:lnTo>
                    <a:pt x="25220" y="207814"/>
                  </a:lnTo>
                  <a:lnTo>
                    <a:pt x="34144" y="211072"/>
                  </a:lnTo>
                  <a:lnTo>
                    <a:pt x="53418" y="211573"/>
                  </a:lnTo>
                  <a:lnTo>
                    <a:pt x="70563" y="204776"/>
                  </a:lnTo>
                  <a:lnTo>
                    <a:pt x="100634" y="181349"/>
                  </a:lnTo>
                  <a:lnTo>
                    <a:pt x="116447" y="155508"/>
                  </a:lnTo>
                  <a:lnTo>
                    <a:pt x="131101" y="114165"/>
                  </a:lnTo>
                  <a:lnTo>
                    <a:pt x="133533" y="76850"/>
                  </a:lnTo>
                  <a:lnTo>
                    <a:pt x="126195" y="43047"/>
                  </a:lnTo>
                  <a:lnTo>
                    <a:pt x="1046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33450" y="2993052"/>
              <a:ext cx="168457" cy="206590"/>
            </a:xfrm>
            <a:custGeom>
              <a:avLst/>
              <a:gdLst/>
              <a:ahLst/>
              <a:cxnLst/>
              <a:rect l="0" t="0" r="0" b="0"/>
              <a:pathLst>
                <a:path w="168457" h="206590">
                  <a:moveTo>
                    <a:pt x="0" y="52315"/>
                  </a:moveTo>
                  <a:lnTo>
                    <a:pt x="3119" y="101246"/>
                  </a:lnTo>
                  <a:lnTo>
                    <a:pt x="14654" y="160377"/>
                  </a:lnTo>
                  <a:lnTo>
                    <a:pt x="19160" y="203007"/>
                  </a:lnTo>
                  <a:lnTo>
                    <a:pt x="18622" y="206589"/>
                  </a:lnTo>
                  <a:lnTo>
                    <a:pt x="14905" y="194971"/>
                  </a:lnTo>
                  <a:lnTo>
                    <a:pt x="10223" y="141022"/>
                  </a:lnTo>
                  <a:lnTo>
                    <a:pt x="5486" y="87212"/>
                  </a:lnTo>
                  <a:lnTo>
                    <a:pt x="15121" y="36852"/>
                  </a:lnTo>
                  <a:lnTo>
                    <a:pt x="30897" y="15807"/>
                  </a:lnTo>
                  <a:lnTo>
                    <a:pt x="41655" y="6919"/>
                  </a:lnTo>
                  <a:lnTo>
                    <a:pt x="52337" y="2164"/>
                  </a:lnTo>
                  <a:lnTo>
                    <a:pt x="73564" y="0"/>
                  </a:lnTo>
                  <a:lnTo>
                    <a:pt x="105245" y="5359"/>
                  </a:lnTo>
                  <a:lnTo>
                    <a:pt x="123205" y="20528"/>
                  </a:lnTo>
                  <a:lnTo>
                    <a:pt x="148209" y="62804"/>
                  </a:lnTo>
                  <a:lnTo>
                    <a:pt x="163243" y="106120"/>
                  </a:lnTo>
                  <a:lnTo>
                    <a:pt x="167426" y="152284"/>
                  </a:lnTo>
                  <a:lnTo>
                    <a:pt x="168456" y="178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53975" y="2963335"/>
              <a:ext cx="180020" cy="225120"/>
            </a:xfrm>
            <a:custGeom>
              <a:avLst/>
              <a:gdLst/>
              <a:ahLst/>
              <a:cxnLst/>
              <a:rect l="0" t="0" r="0" b="0"/>
              <a:pathLst>
                <a:path w="180020" h="225120">
                  <a:moveTo>
                    <a:pt x="137444" y="8333"/>
                  </a:moveTo>
                  <a:lnTo>
                    <a:pt x="99965" y="0"/>
                  </a:lnTo>
                  <a:lnTo>
                    <a:pt x="65118" y="1574"/>
                  </a:lnTo>
                  <a:lnTo>
                    <a:pt x="44468" y="7669"/>
                  </a:lnTo>
                  <a:lnTo>
                    <a:pt x="4779" y="37246"/>
                  </a:lnTo>
                  <a:lnTo>
                    <a:pt x="1038" y="45156"/>
                  </a:lnTo>
                  <a:lnTo>
                    <a:pt x="0" y="63303"/>
                  </a:lnTo>
                  <a:lnTo>
                    <a:pt x="3701" y="70716"/>
                  </a:lnTo>
                  <a:lnTo>
                    <a:pt x="17171" y="82072"/>
                  </a:lnTo>
                  <a:lnTo>
                    <a:pt x="72876" y="94299"/>
                  </a:lnTo>
                  <a:lnTo>
                    <a:pt x="132797" y="104272"/>
                  </a:lnTo>
                  <a:lnTo>
                    <a:pt x="159593" y="119557"/>
                  </a:lnTo>
                  <a:lnTo>
                    <a:pt x="174974" y="132245"/>
                  </a:lnTo>
                  <a:lnTo>
                    <a:pt x="178842" y="140074"/>
                  </a:lnTo>
                  <a:lnTo>
                    <a:pt x="180019" y="158132"/>
                  </a:lnTo>
                  <a:lnTo>
                    <a:pt x="168516" y="188029"/>
                  </a:lnTo>
                  <a:lnTo>
                    <a:pt x="144701" y="213524"/>
                  </a:lnTo>
                  <a:lnTo>
                    <a:pt x="122341" y="222362"/>
                  </a:lnTo>
                  <a:lnTo>
                    <a:pt x="97976" y="225119"/>
                  </a:lnTo>
                  <a:lnTo>
                    <a:pt x="53738" y="220478"/>
                  </a:lnTo>
                  <a:lnTo>
                    <a:pt x="21630" y="2189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10686" y="2948978"/>
              <a:ext cx="207159" cy="231235"/>
            </a:xfrm>
            <a:custGeom>
              <a:avLst/>
              <a:gdLst/>
              <a:ahLst/>
              <a:cxnLst/>
              <a:rect l="0" t="0" r="0" b="0"/>
              <a:pathLst>
                <a:path w="207159" h="231235">
                  <a:moveTo>
                    <a:pt x="133458" y="138503"/>
                  </a:moveTo>
                  <a:lnTo>
                    <a:pt x="133458" y="79887"/>
                  </a:lnTo>
                  <a:lnTo>
                    <a:pt x="127869" y="45096"/>
                  </a:lnTo>
                  <a:lnTo>
                    <a:pt x="115766" y="26409"/>
                  </a:lnTo>
                  <a:lnTo>
                    <a:pt x="98689" y="11475"/>
                  </a:lnTo>
                  <a:lnTo>
                    <a:pt x="79401" y="938"/>
                  </a:lnTo>
                  <a:lnTo>
                    <a:pt x="70514" y="0"/>
                  </a:lnTo>
                  <a:lnTo>
                    <a:pt x="54400" y="5196"/>
                  </a:lnTo>
                  <a:lnTo>
                    <a:pt x="32175" y="26865"/>
                  </a:lnTo>
                  <a:lnTo>
                    <a:pt x="12109" y="66799"/>
                  </a:lnTo>
                  <a:lnTo>
                    <a:pt x="0" y="121653"/>
                  </a:lnTo>
                  <a:lnTo>
                    <a:pt x="2851" y="182878"/>
                  </a:lnTo>
                  <a:lnTo>
                    <a:pt x="17031" y="220282"/>
                  </a:lnTo>
                  <a:lnTo>
                    <a:pt x="25424" y="226947"/>
                  </a:lnTo>
                  <a:lnTo>
                    <a:pt x="47229" y="231234"/>
                  </a:lnTo>
                  <a:lnTo>
                    <a:pt x="57255" y="228400"/>
                  </a:lnTo>
                  <a:lnTo>
                    <a:pt x="97571" y="194709"/>
                  </a:lnTo>
                  <a:lnTo>
                    <a:pt x="113596" y="162436"/>
                  </a:lnTo>
                  <a:lnTo>
                    <a:pt x="128322" y="109609"/>
                  </a:lnTo>
                  <a:lnTo>
                    <a:pt x="130766" y="76260"/>
                  </a:lnTo>
                  <a:lnTo>
                    <a:pt x="129324" y="75951"/>
                  </a:lnTo>
                  <a:lnTo>
                    <a:pt x="127193" y="79254"/>
                  </a:lnTo>
                  <a:lnTo>
                    <a:pt x="131824" y="133922"/>
                  </a:lnTo>
                  <a:lnTo>
                    <a:pt x="135072" y="162203"/>
                  </a:lnTo>
                  <a:lnTo>
                    <a:pt x="150054" y="191279"/>
                  </a:lnTo>
                  <a:lnTo>
                    <a:pt x="162671" y="207193"/>
                  </a:lnTo>
                  <a:lnTo>
                    <a:pt x="169311" y="210033"/>
                  </a:lnTo>
                  <a:lnTo>
                    <a:pt x="176077" y="209586"/>
                  </a:lnTo>
                  <a:lnTo>
                    <a:pt x="207158" y="2016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07315" y="2982752"/>
              <a:ext cx="166180" cy="188958"/>
            </a:xfrm>
            <a:custGeom>
              <a:avLst/>
              <a:gdLst/>
              <a:ahLst/>
              <a:cxnLst/>
              <a:rect l="0" t="0" r="0" b="0"/>
              <a:pathLst>
                <a:path w="166180" h="188958">
                  <a:moveTo>
                    <a:pt x="0" y="31030"/>
                  </a:moveTo>
                  <a:lnTo>
                    <a:pt x="0" y="88294"/>
                  </a:lnTo>
                  <a:lnTo>
                    <a:pt x="5589" y="143597"/>
                  </a:lnTo>
                  <a:lnTo>
                    <a:pt x="15619" y="188533"/>
                  </a:lnTo>
                  <a:lnTo>
                    <a:pt x="15092" y="188674"/>
                  </a:lnTo>
                  <a:lnTo>
                    <a:pt x="5841" y="163685"/>
                  </a:lnTo>
                  <a:lnTo>
                    <a:pt x="1731" y="129477"/>
                  </a:lnTo>
                  <a:lnTo>
                    <a:pt x="8748" y="68760"/>
                  </a:lnTo>
                  <a:lnTo>
                    <a:pt x="19230" y="27131"/>
                  </a:lnTo>
                  <a:lnTo>
                    <a:pt x="30383" y="7460"/>
                  </a:lnTo>
                  <a:lnTo>
                    <a:pt x="37803" y="2449"/>
                  </a:lnTo>
                  <a:lnTo>
                    <a:pt x="55406" y="0"/>
                  </a:lnTo>
                  <a:lnTo>
                    <a:pt x="85047" y="5198"/>
                  </a:lnTo>
                  <a:lnTo>
                    <a:pt x="102529" y="17210"/>
                  </a:lnTo>
                  <a:lnTo>
                    <a:pt x="138847" y="56333"/>
                  </a:lnTo>
                  <a:lnTo>
                    <a:pt x="160773" y="105289"/>
                  </a:lnTo>
                  <a:lnTo>
                    <a:pt x="166179" y="142070"/>
                  </a:lnTo>
                  <a:lnTo>
                    <a:pt x="157928" y="1889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13126" y="2708147"/>
              <a:ext cx="141630" cy="494695"/>
            </a:xfrm>
            <a:custGeom>
              <a:avLst/>
              <a:gdLst/>
              <a:ahLst/>
              <a:cxnLst/>
              <a:rect l="0" t="0" r="0" b="0"/>
              <a:pathLst>
                <a:path w="141630" h="494695">
                  <a:moveTo>
                    <a:pt x="88987" y="400391"/>
                  </a:moveTo>
                  <a:lnTo>
                    <a:pt x="95053" y="366770"/>
                  </a:lnTo>
                  <a:lnTo>
                    <a:pt x="92463" y="341775"/>
                  </a:lnTo>
                  <a:lnTo>
                    <a:pt x="84293" y="321307"/>
                  </a:lnTo>
                  <a:lnTo>
                    <a:pt x="78838" y="312574"/>
                  </a:lnTo>
                  <a:lnTo>
                    <a:pt x="71693" y="307921"/>
                  </a:lnTo>
                  <a:lnTo>
                    <a:pt x="54395" y="305871"/>
                  </a:lnTo>
                  <a:lnTo>
                    <a:pt x="38128" y="311979"/>
                  </a:lnTo>
                  <a:lnTo>
                    <a:pt x="30515" y="316883"/>
                  </a:lnTo>
                  <a:lnTo>
                    <a:pt x="18936" y="331691"/>
                  </a:lnTo>
                  <a:lnTo>
                    <a:pt x="11060" y="351141"/>
                  </a:lnTo>
                  <a:lnTo>
                    <a:pt x="0" y="409749"/>
                  </a:lnTo>
                  <a:lnTo>
                    <a:pt x="1529" y="442158"/>
                  </a:lnTo>
                  <a:lnTo>
                    <a:pt x="14980" y="473988"/>
                  </a:lnTo>
                  <a:lnTo>
                    <a:pt x="30359" y="488863"/>
                  </a:lnTo>
                  <a:lnTo>
                    <a:pt x="39373" y="494468"/>
                  </a:lnTo>
                  <a:lnTo>
                    <a:pt x="47722" y="494694"/>
                  </a:lnTo>
                  <a:lnTo>
                    <a:pt x="55628" y="491336"/>
                  </a:lnTo>
                  <a:lnTo>
                    <a:pt x="69482" y="478246"/>
                  </a:lnTo>
                  <a:lnTo>
                    <a:pt x="91777" y="431138"/>
                  </a:lnTo>
                  <a:lnTo>
                    <a:pt x="106393" y="375226"/>
                  </a:lnTo>
                  <a:lnTo>
                    <a:pt x="117425" y="318601"/>
                  </a:lnTo>
                  <a:lnTo>
                    <a:pt x="122760" y="258004"/>
                  </a:lnTo>
                  <a:lnTo>
                    <a:pt x="126224" y="213106"/>
                  </a:lnTo>
                  <a:lnTo>
                    <a:pt x="123864" y="169755"/>
                  </a:lnTo>
                  <a:lnTo>
                    <a:pt x="122036" y="127090"/>
                  </a:lnTo>
                  <a:lnTo>
                    <a:pt x="117887" y="66729"/>
                  </a:lnTo>
                  <a:lnTo>
                    <a:pt x="106004" y="5110"/>
                  </a:lnTo>
                  <a:lnTo>
                    <a:pt x="102672" y="0"/>
                  </a:lnTo>
                  <a:lnTo>
                    <a:pt x="99280" y="103"/>
                  </a:lnTo>
                  <a:lnTo>
                    <a:pt x="95849" y="3681"/>
                  </a:lnTo>
                  <a:lnTo>
                    <a:pt x="91020" y="36663"/>
                  </a:lnTo>
                  <a:lnTo>
                    <a:pt x="89589" y="83480"/>
                  </a:lnTo>
                  <a:lnTo>
                    <a:pt x="89165" y="139985"/>
                  </a:lnTo>
                  <a:lnTo>
                    <a:pt x="89040" y="201182"/>
                  </a:lnTo>
                  <a:lnTo>
                    <a:pt x="89002" y="258178"/>
                  </a:lnTo>
                  <a:lnTo>
                    <a:pt x="94581" y="312111"/>
                  </a:lnTo>
                  <a:lnTo>
                    <a:pt x="109232" y="353957"/>
                  </a:lnTo>
                  <a:lnTo>
                    <a:pt x="141629" y="400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60082" y="2570265"/>
              <a:ext cx="252685" cy="611974"/>
            </a:xfrm>
            <a:custGeom>
              <a:avLst/>
              <a:gdLst/>
              <a:ahLst/>
              <a:cxnLst/>
              <a:rect l="0" t="0" r="0" b="0"/>
              <a:pathLst>
                <a:path w="252685" h="611974">
                  <a:moveTo>
                    <a:pt x="0" y="611973"/>
                  </a:moveTo>
                  <a:lnTo>
                    <a:pt x="5589" y="553356"/>
                  </a:lnTo>
                  <a:lnTo>
                    <a:pt x="10723" y="491946"/>
                  </a:lnTo>
                  <a:lnTo>
                    <a:pt x="18645" y="444348"/>
                  </a:lnTo>
                  <a:lnTo>
                    <a:pt x="25054" y="402552"/>
                  </a:lnTo>
                  <a:lnTo>
                    <a:pt x="28683" y="356680"/>
                  </a:lnTo>
                  <a:lnTo>
                    <a:pt x="33845" y="297295"/>
                  </a:lnTo>
                  <a:lnTo>
                    <a:pt x="40481" y="240198"/>
                  </a:lnTo>
                  <a:lnTo>
                    <a:pt x="50232" y="178140"/>
                  </a:lnTo>
                  <a:lnTo>
                    <a:pt x="55048" y="131310"/>
                  </a:lnTo>
                  <a:lnTo>
                    <a:pt x="63884" y="76100"/>
                  </a:lnTo>
                  <a:lnTo>
                    <a:pt x="70791" y="25817"/>
                  </a:lnTo>
                  <a:lnTo>
                    <a:pt x="71761" y="10632"/>
                  </a:lnTo>
                  <a:lnTo>
                    <a:pt x="74747" y="2849"/>
                  </a:lnTo>
                  <a:lnTo>
                    <a:pt x="79077" y="0"/>
                  </a:lnTo>
                  <a:lnTo>
                    <a:pt x="84304" y="440"/>
                  </a:lnTo>
                  <a:lnTo>
                    <a:pt x="88958" y="5413"/>
                  </a:lnTo>
                  <a:lnTo>
                    <a:pt x="101097" y="35938"/>
                  </a:lnTo>
                  <a:lnTo>
                    <a:pt x="115680" y="94943"/>
                  </a:lnTo>
                  <a:lnTo>
                    <a:pt x="129825" y="146415"/>
                  </a:lnTo>
                  <a:lnTo>
                    <a:pt x="140372" y="201979"/>
                  </a:lnTo>
                  <a:lnTo>
                    <a:pt x="154416" y="261665"/>
                  </a:lnTo>
                  <a:lnTo>
                    <a:pt x="165337" y="317302"/>
                  </a:lnTo>
                  <a:lnTo>
                    <a:pt x="176451" y="378976"/>
                  </a:lnTo>
                  <a:lnTo>
                    <a:pt x="193151" y="432808"/>
                  </a:lnTo>
                  <a:lnTo>
                    <a:pt x="214091" y="496144"/>
                  </a:lnTo>
                  <a:lnTo>
                    <a:pt x="231628" y="557133"/>
                  </a:lnTo>
                  <a:lnTo>
                    <a:pt x="252684" y="6119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23253" y="3034839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9065"/>
                  </a:lnTo>
                  <a:lnTo>
                    <a:pt x="12154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87183" y="2625963"/>
              <a:ext cx="146560" cy="608907"/>
            </a:xfrm>
            <a:custGeom>
              <a:avLst/>
              <a:gdLst/>
              <a:ahLst/>
              <a:cxnLst/>
              <a:rect l="0" t="0" r="0" b="0"/>
              <a:pathLst>
                <a:path w="146560" h="608907">
                  <a:moveTo>
                    <a:pt x="115096" y="461518"/>
                  </a:moveTo>
                  <a:lnTo>
                    <a:pt x="94853" y="417556"/>
                  </a:lnTo>
                  <a:lnTo>
                    <a:pt x="79193" y="403765"/>
                  </a:lnTo>
                  <a:lnTo>
                    <a:pt x="70104" y="398450"/>
                  </a:lnTo>
                  <a:lnTo>
                    <a:pt x="60534" y="397246"/>
                  </a:lnTo>
                  <a:lnTo>
                    <a:pt x="40544" y="402147"/>
                  </a:lnTo>
                  <a:lnTo>
                    <a:pt x="26199" y="415244"/>
                  </a:lnTo>
                  <a:lnTo>
                    <a:pt x="11547" y="445468"/>
                  </a:lnTo>
                  <a:lnTo>
                    <a:pt x="2916" y="484059"/>
                  </a:lnTo>
                  <a:lnTo>
                    <a:pt x="0" y="539020"/>
                  </a:lnTo>
                  <a:lnTo>
                    <a:pt x="5084" y="575339"/>
                  </a:lnTo>
                  <a:lnTo>
                    <a:pt x="19589" y="602738"/>
                  </a:lnTo>
                  <a:lnTo>
                    <a:pt x="26858" y="607137"/>
                  </a:lnTo>
                  <a:lnTo>
                    <a:pt x="44294" y="608906"/>
                  </a:lnTo>
                  <a:lnTo>
                    <a:pt x="52686" y="605401"/>
                  </a:lnTo>
                  <a:lnTo>
                    <a:pt x="68251" y="592146"/>
                  </a:lnTo>
                  <a:lnTo>
                    <a:pt x="90168" y="559365"/>
                  </a:lnTo>
                  <a:lnTo>
                    <a:pt x="110128" y="500300"/>
                  </a:lnTo>
                  <a:lnTo>
                    <a:pt x="128942" y="441409"/>
                  </a:lnTo>
                  <a:lnTo>
                    <a:pt x="141964" y="386620"/>
                  </a:lnTo>
                  <a:lnTo>
                    <a:pt x="145284" y="327152"/>
                  </a:lnTo>
                  <a:lnTo>
                    <a:pt x="146267" y="278337"/>
                  </a:lnTo>
                  <a:lnTo>
                    <a:pt x="146559" y="230728"/>
                  </a:lnTo>
                  <a:lnTo>
                    <a:pt x="145475" y="170998"/>
                  </a:lnTo>
                  <a:lnTo>
                    <a:pt x="135222" y="107644"/>
                  </a:lnTo>
                  <a:lnTo>
                    <a:pt x="121931" y="45347"/>
                  </a:lnTo>
                  <a:lnTo>
                    <a:pt x="111532" y="10265"/>
                  </a:lnTo>
                  <a:lnTo>
                    <a:pt x="105701" y="3925"/>
                  </a:lnTo>
                  <a:lnTo>
                    <a:pt x="98304" y="869"/>
                  </a:lnTo>
                  <a:lnTo>
                    <a:pt x="89864" y="0"/>
                  </a:lnTo>
                  <a:lnTo>
                    <a:pt x="84237" y="4101"/>
                  </a:lnTo>
                  <a:lnTo>
                    <a:pt x="77984" y="21136"/>
                  </a:lnTo>
                  <a:lnTo>
                    <a:pt x="74464" y="68212"/>
                  </a:lnTo>
                  <a:lnTo>
                    <a:pt x="73421" y="115436"/>
                  </a:lnTo>
                  <a:lnTo>
                    <a:pt x="73112" y="170242"/>
                  </a:lnTo>
                  <a:lnTo>
                    <a:pt x="78610" y="219757"/>
                  </a:lnTo>
                  <a:lnTo>
                    <a:pt x="82542" y="278409"/>
                  </a:lnTo>
                  <a:lnTo>
                    <a:pt x="86439" y="331935"/>
                  </a:lnTo>
                  <a:lnTo>
                    <a:pt x="98127" y="393418"/>
                  </a:lnTo>
                  <a:lnTo>
                    <a:pt x="108248" y="452649"/>
                  </a:lnTo>
                  <a:lnTo>
                    <a:pt x="122527" y="515896"/>
                  </a:lnTo>
                  <a:lnTo>
                    <a:pt x="125624" y="5352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65450" y="3066425"/>
              <a:ext cx="125516" cy="389555"/>
            </a:xfrm>
            <a:custGeom>
              <a:avLst/>
              <a:gdLst/>
              <a:ahLst/>
              <a:cxnLst/>
              <a:rect l="0" t="0" r="0" b="0"/>
              <a:pathLst>
                <a:path w="125516" h="389555">
                  <a:moveTo>
                    <a:pt x="115813" y="0"/>
                  </a:moveTo>
                  <a:lnTo>
                    <a:pt x="108578" y="28725"/>
                  </a:lnTo>
                  <a:lnTo>
                    <a:pt x="107430" y="77921"/>
                  </a:lnTo>
                  <a:lnTo>
                    <a:pt x="113979" y="130062"/>
                  </a:lnTo>
                  <a:lnTo>
                    <a:pt x="122159" y="181386"/>
                  </a:lnTo>
                  <a:lnTo>
                    <a:pt x="125515" y="244362"/>
                  </a:lnTo>
                  <a:lnTo>
                    <a:pt x="120589" y="301603"/>
                  </a:lnTo>
                  <a:lnTo>
                    <a:pt x="108577" y="321609"/>
                  </a:lnTo>
                  <a:lnTo>
                    <a:pt x="72270" y="353516"/>
                  </a:lnTo>
                  <a:lnTo>
                    <a:pt x="23988" y="37797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60206" y="28663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33905" y="2958151"/>
              <a:ext cx="179108" cy="240736"/>
            </a:xfrm>
            <a:custGeom>
              <a:avLst/>
              <a:gdLst/>
              <a:ahLst/>
              <a:cxnLst/>
              <a:rect l="0" t="0" r="0" b="0"/>
              <a:pathLst>
                <a:path w="179108" h="240736">
                  <a:moveTo>
                    <a:pt x="0" y="97745"/>
                  </a:moveTo>
                  <a:lnTo>
                    <a:pt x="11179" y="108923"/>
                  </a:lnTo>
                  <a:lnTo>
                    <a:pt x="40487" y="121464"/>
                  </a:lnTo>
                  <a:lnTo>
                    <a:pt x="78807" y="121411"/>
                  </a:lnTo>
                  <a:lnTo>
                    <a:pt x="125271" y="109742"/>
                  </a:lnTo>
                  <a:lnTo>
                    <a:pt x="165125" y="86120"/>
                  </a:lnTo>
                  <a:lnTo>
                    <a:pt x="173255" y="79467"/>
                  </a:lnTo>
                  <a:lnTo>
                    <a:pt x="177504" y="70351"/>
                  </a:lnTo>
                  <a:lnTo>
                    <a:pt x="179107" y="47745"/>
                  </a:lnTo>
                  <a:lnTo>
                    <a:pt x="172800" y="28340"/>
                  </a:lnTo>
                  <a:lnTo>
                    <a:pt x="167843" y="19889"/>
                  </a:lnTo>
                  <a:lnTo>
                    <a:pt x="152976" y="7380"/>
                  </a:lnTo>
                  <a:lnTo>
                    <a:pt x="144098" y="2407"/>
                  </a:lnTo>
                  <a:lnTo>
                    <a:pt x="121755" y="0"/>
                  </a:lnTo>
                  <a:lnTo>
                    <a:pt x="74874" y="7987"/>
                  </a:lnTo>
                  <a:lnTo>
                    <a:pt x="56284" y="20418"/>
                  </a:lnTo>
                  <a:lnTo>
                    <a:pt x="19197" y="61002"/>
                  </a:lnTo>
                  <a:lnTo>
                    <a:pt x="6208" y="98037"/>
                  </a:lnTo>
                  <a:lnTo>
                    <a:pt x="3010" y="143195"/>
                  </a:lnTo>
                  <a:lnTo>
                    <a:pt x="10121" y="179842"/>
                  </a:lnTo>
                  <a:lnTo>
                    <a:pt x="32892" y="220547"/>
                  </a:lnTo>
                  <a:lnTo>
                    <a:pt x="39476" y="228746"/>
                  </a:lnTo>
                  <a:lnTo>
                    <a:pt x="59269" y="237856"/>
                  </a:lnTo>
                  <a:lnTo>
                    <a:pt x="82494" y="240735"/>
                  </a:lnTo>
                  <a:lnTo>
                    <a:pt x="122880" y="233051"/>
                  </a:lnTo>
                  <a:lnTo>
                    <a:pt x="147400" y="224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58660" y="2926609"/>
              <a:ext cx="133216" cy="251556"/>
            </a:xfrm>
            <a:custGeom>
              <a:avLst/>
              <a:gdLst/>
              <a:ahLst/>
              <a:cxnLst/>
              <a:rect l="0" t="0" r="0" b="0"/>
              <a:pathLst>
                <a:path w="133216" h="251556">
                  <a:moveTo>
                    <a:pt x="133215" y="24002"/>
                  </a:moveTo>
                  <a:lnTo>
                    <a:pt x="115234" y="8361"/>
                  </a:lnTo>
                  <a:lnTo>
                    <a:pt x="98317" y="283"/>
                  </a:lnTo>
                  <a:lnTo>
                    <a:pt x="88893" y="0"/>
                  </a:lnTo>
                  <a:lnTo>
                    <a:pt x="69062" y="5926"/>
                  </a:lnTo>
                  <a:lnTo>
                    <a:pt x="38167" y="22416"/>
                  </a:lnTo>
                  <a:lnTo>
                    <a:pt x="23511" y="38505"/>
                  </a:lnTo>
                  <a:lnTo>
                    <a:pt x="8683" y="70413"/>
                  </a:lnTo>
                  <a:lnTo>
                    <a:pt x="0" y="109503"/>
                  </a:lnTo>
                  <a:lnTo>
                    <a:pt x="546" y="147602"/>
                  </a:lnTo>
                  <a:lnTo>
                    <a:pt x="6401" y="170182"/>
                  </a:lnTo>
                  <a:lnTo>
                    <a:pt x="29223" y="210155"/>
                  </a:lnTo>
                  <a:lnTo>
                    <a:pt x="52489" y="233576"/>
                  </a:lnTo>
                  <a:lnTo>
                    <a:pt x="61850" y="240927"/>
                  </a:lnTo>
                  <a:lnTo>
                    <a:pt x="84730" y="249095"/>
                  </a:lnTo>
                  <a:lnTo>
                    <a:pt x="106986" y="251555"/>
                  </a:lnTo>
                  <a:lnTo>
                    <a:pt x="133215" y="245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01623" y="2666342"/>
              <a:ext cx="37652" cy="463254"/>
            </a:xfrm>
            <a:custGeom>
              <a:avLst/>
              <a:gdLst/>
              <a:ahLst/>
              <a:cxnLst/>
              <a:rect l="0" t="0" r="0" b="0"/>
              <a:pathLst>
                <a:path w="37652" h="463254">
                  <a:moveTo>
                    <a:pt x="6066" y="0"/>
                  </a:moveTo>
                  <a:lnTo>
                    <a:pt x="0" y="34791"/>
                  </a:lnTo>
                  <a:lnTo>
                    <a:pt x="3748" y="81408"/>
                  </a:lnTo>
                  <a:lnTo>
                    <a:pt x="5379" y="136814"/>
                  </a:lnTo>
                  <a:lnTo>
                    <a:pt x="9049" y="195524"/>
                  </a:lnTo>
                  <a:lnTo>
                    <a:pt x="15104" y="246852"/>
                  </a:lnTo>
                  <a:lnTo>
                    <a:pt x="16152" y="299309"/>
                  </a:lnTo>
                  <a:lnTo>
                    <a:pt x="22052" y="359305"/>
                  </a:lnTo>
                  <a:lnTo>
                    <a:pt x="25620" y="410357"/>
                  </a:lnTo>
                  <a:lnTo>
                    <a:pt x="37651" y="463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91875" y="2839737"/>
              <a:ext cx="242156" cy="58233"/>
            </a:xfrm>
            <a:custGeom>
              <a:avLst/>
              <a:gdLst/>
              <a:ahLst/>
              <a:cxnLst/>
              <a:rect l="0" t="0" r="0" b="0"/>
              <a:pathLst>
                <a:path w="242156" h="58233">
                  <a:moveTo>
                    <a:pt x="242155" y="5589"/>
                  </a:moveTo>
                  <a:lnTo>
                    <a:pt x="225387" y="0"/>
                  </a:lnTo>
                  <a:lnTo>
                    <a:pt x="207797" y="375"/>
                  </a:lnTo>
                  <a:lnTo>
                    <a:pt x="156730" y="10148"/>
                  </a:lnTo>
                  <a:lnTo>
                    <a:pt x="98723" y="23344"/>
                  </a:lnTo>
                  <a:lnTo>
                    <a:pt x="42204" y="37216"/>
                  </a:lnTo>
                  <a:lnTo>
                    <a:pt x="18757" y="44212"/>
                  </a:lnTo>
                  <a:lnTo>
                    <a:pt x="0" y="58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55087" y="2992725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8212" y="169665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23502" y="287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76144" y="2929554"/>
              <a:ext cx="133218" cy="225873"/>
            </a:xfrm>
            <a:custGeom>
              <a:avLst/>
              <a:gdLst/>
              <a:ahLst/>
              <a:cxnLst/>
              <a:rect l="0" t="0" r="0" b="0"/>
              <a:pathLst>
                <a:path w="133218" h="225873">
                  <a:moveTo>
                    <a:pt x="0" y="0"/>
                  </a:moveTo>
                  <a:lnTo>
                    <a:pt x="29308" y="53028"/>
                  </a:lnTo>
                  <a:lnTo>
                    <a:pt x="56396" y="103238"/>
                  </a:lnTo>
                  <a:lnTo>
                    <a:pt x="91279" y="166569"/>
                  </a:lnTo>
                  <a:lnTo>
                    <a:pt x="124298" y="225872"/>
                  </a:lnTo>
                  <a:lnTo>
                    <a:pt x="128490" y="225451"/>
                  </a:lnTo>
                  <a:lnTo>
                    <a:pt x="131283" y="219321"/>
                  </a:lnTo>
                  <a:lnTo>
                    <a:pt x="133217" y="199251"/>
                  </a:lnTo>
                  <a:lnTo>
                    <a:pt x="127479" y="141706"/>
                  </a:lnTo>
                  <a:lnTo>
                    <a:pt x="126566" y="80071"/>
                  </a:lnTo>
                  <a:lnTo>
                    <a:pt x="126386" y="30981"/>
                  </a:lnTo>
                  <a:lnTo>
                    <a:pt x="12634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665657" y="2923328"/>
              <a:ext cx="168500" cy="230116"/>
            </a:xfrm>
            <a:custGeom>
              <a:avLst/>
              <a:gdLst/>
              <a:ahLst/>
              <a:cxnLst/>
              <a:rect l="0" t="0" r="0" b="0"/>
              <a:pathLst>
                <a:path w="168500" h="230116">
                  <a:moveTo>
                    <a:pt x="0" y="48340"/>
                  </a:moveTo>
                  <a:lnTo>
                    <a:pt x="17981" y="72387"/>
                  </a:lnTo>
                  <a:lnTo>
                    <a:pt x="44322" y="92640"/>
                  </a:lnTo>
                  <a:lnTo>
                    <a:pt x="75523" y="105400"/>
                  </a:lnTo>
                  <a:lnTo>
                    <a:pt x="112714" y="108530"/>
                  </a:lnTo>
                  <a:lnTo>
                    <a:pt x="135492" y="105117"/>
                  </a:lnTo>
                  <a:lnTo>
                    <a:pt x="154195" y="96581"/>
                  </a:lnTo>
                  <a:lnTo>
                    <a:pt x="162458" y="91029"/>
                  </a:lnTo>
                  <a:lnTo>
                    <a:pt x="166797" y="83818"/>
                  </a:lnTo>
                  <a:lnTo>
                    <a:pt x="168499" y="66448"/>
                  </a:lnTo>
                  <a:lnTo>
                    <a:pt x="157290" y="36938"/>
                  </a:lnTo>
                  <a:lnTo>
                    <a:pt x="139151" y="11556"/>
                  </a:lnTo>
                  <a:lnTo>
                    <a:pt x="119557" y="2746"/>
                  </a:lnTo>
                  <a:lnTo>
                    <a:pt x="96420" y="0"/>
                  </a:lnTo>
                  <a:lnTo>
                    <a:pt x="74440" y="2679"/>
                  </a:lnTo>
                  <a:lnTo>
                    <a:pt x="56090" y="10889"/>
                  </a:lnTo>
                  <a:lnTo>
                    <a:pt x="40136" y="23506"/>
                  </a:lnTo>
                  <a:lnTo>
                    <a:pt x="25247" y="40812"/>
                  </a:lnTo>
                  <a:lnTo>
                    <a:pt x="17070" y="63322"/>
                  </a:lnTo>
                  <a:lnTo>
                    <a:pt x="5324" y="122409"/>
                  </a:lnTo>
                  <a:lnTo>
                    <a:pt x="10806" y="160624"/>
                  </a:lnTo>
                  <a:lnTo>
                    <a:pt x="26728" y="193523"/>
                  </a:lnTo>
                  <a:lnTo>
                    <a:pt x="39566" y="210742"/>
                  </a:lnTo>
                  <a:lnTo>
                    <a:pt x="59309" y="223074"/>
                  </a:lnTo>
                  <a:lnTo>
                    <a:pt x="82511" y="230115"/>
                  </a:lnTo>
                  <a:lnTo>
                    <a:pt x="126342" y="227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83660" y="2919026"/>
              <a:ext cx="182633" cy="294798"/>
            </a:xfrm>
            <a:custGeom>
              <a:avLst/>
              <a:gdLst/>
              <a:ahLst/>
              <a:cxnLst/>
              <a:rect l="0" t="0" r="0" b="0"/>
              <a:pathLst>
                <a:path w="182633" h="294798">
                  <a:moveTo>
                    <a:pt x="129438" y="0"/>
                  </a:moveTo>
                  <a:lnTo>
                    <a:pt x="86747" y="3119"/>
                  </a:lnTo>
                  <a:lnTo>
                    <a:pt x="35775" y="19128"/>
                  </a:lnTo>
                  <a:lnTo>
                    <a:pt x="19180" y="30338"/>
                  </a:lnTo>
                  <a:lnTo>
                    <a:pt x="7124" y="46238"/>
                  </a:lnTo>
                  <a:lnTo>
                    <a:pt x="2272" y="55392"/>
                  </a:lnTo>
                  <a:lnTo>
                    <a:pt x="0" y="74921"/>
                  </a:lnTo>
                  <a:lnTo>
                    <a:pt x="1032" y="85042"/>
                  </a:lnTo>
                  <a:lnTo>
                    <a:pt x="11537" y="102527"/>
                  </a:lnTo>
                  <a:lnTo>
                    <a:pt x="29074" y="116927"/>
                  </a:lnTo>
                  <a:lnTo>
                    <a:pt x="65255" y="130441"/>
                  </a:lnTo>
                  <a:lnTo>
                    <a:pt x="127687" y="141613"/>
                  </a:lnTo>
                  <a:lnTo>
                    <a:pt x="154915" y="156862"/>
                  </a:lnTo>
                  <a:lnTo>
                    <a:pt x="177801" y="181788"/>
                  </a:lnTo>
                  <a:lnTo>
                    <a:pt x="181567" y="191382"/>
                  </a:lnTo>
                  <a:lnTo>
                    <a:pt x="182632" y="211400"/>
                  </a:lnTo>
                  <a:lnTo>
                    <a:pt x="171065" y="242401"/>
                  </a:lnTo>
                  <a:lnTo>
                    <a:pt x="156128" y="257082"/>
                  </a:lnTo>
                  <a:lnTo>
                    <a:pt x="124868" y="271924"/>
                  </a:lnTo>
                  <a:lnTo>
                    <a:pt x="66794" y="287420"/>
                  </a:lnTo>
                  <a:lnTo>
                    <a:pt x="39594" y="291518"/>
                  </a:lnTo>
                  <a:lnTo>
                    <a:pt x="3096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57968" y="134967"/>
            <a:ext cx="242157" cy="580971"/>
          </a:xfrm>
          <a:custGeom>
            <a:avLst/>
            <a:gdLst/>
            <a:ahLst/>
            <a:cxnLst/>
            <a:rect l="0" t="0" r="0" b="0"/>
            <a:pathLst>
              <a:path w="242157" h="580971">
                <a:moveTo>
                  <a:pt x="0" y="580970"/>
                </a:moveTo>
                <a:lnTo>
                  <a:pt x="5590" y="522354"/>
                </a:lnTo>
                <a:lnTo>
                  <a:pt x="10723" y="468180"/>
                </a:lnTo>
                <a:lnTo>
                  <a:pt x="21789" y="415538"/>
                </a:lnTo>
                <a:lnTo>
                  <a:pt x="29651" y="354230"/>
                </a:lnTo>
                <a:lnTo>
                  <a:pt x="36602" y="295029"/>
                </a:lnTo>
                <a:lnTo>
                  <a:pt x="49431" y="233850"/>
                </a:lnTo>
                <a:lnTo>
                  <a:pt x="58580" y="177863"/>
                </a:lnTo>
                <a:lnTo>
                  <a:pt x="62981" y="119160"/>
                </a:lnTo>
                <a:lnTo>
                  <a:pt x="71236" y="56217"/>
                </a:lnTo>
                <a:lnTo>
                  <a:pt x="78802" y="4313"/>
                </a:lnTo>
                <a:lnTo>
                  <a:pt x="82951" y="0"/>
                </a:lnTo>
                <a:lnTo>
                  <a:pt x="88056" y="634"/>
                </a:lnTo>
                <a:lnTo>
                  <a:pt x="93799" y="4567"/>
                </a:lnTo>
                <a:lnTo>
                  <a:pt x="103300" y="18295"/>
                </a:lnTo>
                <a:lnTo>
                  <a:pt x="122571" y="68186"/>
                </a:lnTo>
                <a:lnTo>
                  <a:pt x="136819" y="124007"/>
                </a:lnTo>
                <a:lnTo>
                  <a:pt x="154412" y="181499"/>
                </a:lnTo>
                <a:lnTo>
                  <a:pt x="168455" y="243703"/>
                </a:lnTo>
                <a:lnTo>
                  <a:pt x="178984" y="297765"/>
                </a:lnTo>
                <a:lnTo>
                  <a:pt x="187434" y="353063"/>
                </a:lnTo>
                <a:lnTo>
                  <a:pt x="200076" y="406208"/>
                </a:lnTo>
                <a:lnTo>
                  <a:pt x="216903" y="469067"/>
                </a:lnTo>
                <a:lnTo>
                  <a:pt x="231492" y="513372"/>
                </a:lnTo>
                <a:lnTo>
                  <a:pt x="242156" y="5388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410611" y="157927"/>
            <a:ext cx="9022924" cy="1272301"/>
            <a:chOff x="410611" y="157927"/>
            <a:chExt cx="9022924" cy="1272301"/>
          </a:xfrm>
        </p:grpSpPr>
        <p:sp>
          <p:nvSpPr>
            <p:cNvPr id="3" name="Freeform 2"/>
            <p:cNvSpPr/>
            <p:nvPr/>
          </p:nvSpPr>
          <p:spPr>
            <a:xfrm>
              <a:off x="410611" y="47378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7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4390" y="447881"/>
              <a:ext cx="143003" cy="380007"/>
            </a:xfrm>
            <a:custGeom>
              <a:avLst/>
              <a:gdLst/>
              <a:ahLst/>
              <a:cxnLst/>
              <a:rect l="0" t="0" r="0" b="0"/>
              <a:pathLst>
                <a:path w="143003" h="380007">
                  <a:moveTo>
                    <a:pt x="30003" y="141714"/>
                  </a:moveTo>
                  <a:lnTo>
                    <a:pt x="24414" y="158482"/>
                  </a:lnTo>
                  <a:lnTo>
                    <a:pt x="28856" y="205165"/>
                  </a:lnTo>
                  <a:lnTo>
                    <a:pt x="37722" y="252671"/>
                  </a:lnTo>
                  <a:lnTo>
                    <a:pt x="47758" y="302622"/>
                  </a:lnTo>
                  <a:lnTo>
                    <a:pt x="58510" y="362015"/>
                  </a:lnTo>
                  <a:lnTo>
                    <a:pt x="59536" y="376319"/>
                  </a:lnTo>
                  <a:lnTo>
                    <a:pt x="57881" y="380006"/>
                  </a:lnTo>
                  <a:lnTo>
                    <a:pt x="54437" y="376614"/>
                  </a:lnTo>
                  <a:lnTo>
                    <a:pt x="45542" y="357249"/>
                  </a:lnTo>
                  <a:lnTo>
                    <a:pt x="30300" y="294037"/>
                  </a:lnTo>
                  <a:lnTo>
                    <a:pt x="16024" y="231074"/>
                  </a:lnTo>
                  <a:lnTo>
                    <a:pt x="5454" y="179110"/>
                  </a:lnTo>
                  <a:lnTo>
                    <a:pt x="503" y="124848"/>
                  </a:lnTo>
                  <a:lnTo>
                    <a:pt x="0" y="63687"/>
                  </a:lnTo>
                  <a:lnTo>
                    <a:pt x="4190" y="39185"/>
                  </a:lnTo>
                  <a:lnTo>
                    <a:pt x="16191" y="19717"/>
                  </a:lnTo>
                  <a:lnTo>
                    <a:pt x="24305" y="11250"/>
                  </a:lnTo>
                  <a:lnTo>
                    <a:pt x="48918" y="1842"/>
                  </a:lnTo>
                  <a:lnTo>
                    <a:pt x="75844" y="0"/>
                  </a:lnTo>
                  <a:lnTo>
                    <a:pt x="95611" y="6980"/>
                  </a:lnTo>
                  <a:lnTo>
                    <a:pt x="119893" y="29654"/>
                  </a:lnTo>
                  <a:lnTo>
                    <a:pt x="136316" y="58598"/>
                  </a:lnTo>
                  <a:lnTo>
                    <a:pt x="143002" y="100580"/>
                  </a:lnTo>
                  <a:lnTo>
                    <a:pt x="139394" y="138885"/>
                  </a:lnTo>
                  <a:lnTo>
                    <a:pt x="130874" y="158394"/>
                  </a:lnTo>
                  <a:lnTo>
                    <a:pt x="106340" y="189983"/>
                  </a:lnTo>
                  <a:lnTo>
                    <a:pt x="92787" y="198262"/>
                  </a:lnTo>
                  <a:lnTo>
                    <a:pt x="72117" y="2048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50774" y="463253"/>
              <a:ext cx="148194" cy="180083"/>
            </a:xfrm>
            <a:custGeom>
              <a:avLst/>
              <a:gdLst/>
              <a:ahLst/>
              <a:cxnLst/>
              <a:rect l="0" t="0" r="0" b="0"/>
              <a:pathLst>
                <a:path w="148194" h="180083">
                  <a:moveTo>
                    <a:pt x="117889" y="42114"/>
                  </a:moveTo>
                  <a:lnTo>
                    <a:pt x="101121" y="30936"/>
                  </a:lnTo>
                  <a:lnTo>
                    <a:pt x="83530" y="28567"/>
                  </a:lnTo>
                  <a:lnTo>
                    <a:pt x="43642" y="36579"/>
                  </a:lnTo>
                  <a:lnTo>
                    <a:pt x="18031" y="51653"/>
                  </a:lnTo>
                  <a:lnTo>
                    <a:pt x="6047" y="70530"/>
                  </a:lnTo>
                  <a:lnTo>
                    <a:pt x="1214" y="82115"/>
                  </a:lnTo>
                  <a:lnTo>
                    <a:pt x="0" y="126366"/>
                  </a:lnTo>
                  <a:lnTo>
                    <a:pt x="10512" y="150140"/>
                  </a:lnTo>
                  <a:lnTo>
                    <a:pt x="18228" y="159755"/>
                  </a:lnTo>
                  <a:lnTo>
                    <a:pt x="39280" y="173558"/>
                  </a:lnTo>
                  <a:lnTo>
                    <a:pt x="51445" y="178876"/>
                  </a:lnTo>
                  <a:lnTo>
                    <a:pt x="61895" y="180082"/>
                  </a:lnTo>
                  <a:lnTo>
                    <a:pt x="79744" y="175183"/>
                  </a:lnTo>
                  <a:lnTo>
                    <a:pt x="124739" y="151804"/>
                  </a:lnTo>
                  <a:lnTo>
                    <a:pt x="142770" y="134149"/>
                  </a:lnTo>
                  <a:lnTo>
                    <a:pt x="147344" y="122188"/>
                  </a:lnTo>
                  <a:lnTo>
                    <a:pt x="148193" y="79748"/>
                  </a:lnTo>
                  <a:lnTo>
                    <a:pt x="143836" y="55331"/>
                  </a:lnTo>
                  <a:lnTo>
                    <a:pt x="138696" y="46246"/>
                  </a:lnTo>
                  <a:lnTo>
                    <a:pt x="863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42211" y="434789"/>
              <a:ext cx="180458" cy="183354"/>
            </a:xfrm>
            <a:custGeom>
              <a:avLst/>
              <a:gdLst/>
              <a:ahLst/>
              <a:cxnLst/>
              <a:rect l="0" t="0" r="0" b="0"/>
              <a:pathLst>
                <a:path w="180458" h="183354">
                  <a:moveTo>
                    <a:pt x="137022" y="17936"/>
                  </a:moveTo>
                  <a:lnTo>
                    <a:pt x="125843" y="6758"/>
                  </a:lnTo>
                  <a:lnTo>
                    <a:pt x="107877" y="1269"/>
                  </a:lnTo>
                  <a:lnTo>
                    <a:pt x="85464" y="0"/>
                  </a:lnTo>
                  <a:lnTo>
                    <a:pt x="53115" y="7032"/>
                  </a:lnTo>
                  <a:lnTo>
                    <a:pt x="13863" y="29777"/>
                  </a:lnTo>
                  <a:lnTo>
                    <a:pt x="5783" y="36358"/>
                  </a:lnTo>
                  <a:lnTo>
                    <a:pt x="1566" y="44256"/>
                  </a:lnTo>
                  <a:lnTo>
                    <a:pt x="0" y="62389"/>
                  </a:lnTo>
                  <a:lnTo>
                    <a:pt x="3560" y="69798"/>
                  </a:lnTo>
                  <a:lnTo>
                    <a:pt x="16874" y="81150"/>
                  </a:lnTo>
                  <a:lnTo>
                    <a:pt x="49690" y="88529"/>
                  </a:lnTo>
                  <a:lnTo>
                    <a:pt x="102700" y="92192"/>
                  </a:lnTo>
                  <a:lnTo>
                    <a:pt x="141930" y="101029"/>
                  </a:lnTo>
                  <a:lnTo>
                    <a:pt x="161040" y="111798"/>
                  </a:lnTo>
                  <a:lnTo>
                    <a:pt x="174213" y="127503"/>
                  </a:lnTo>
                  <a:lnTo>
                    <a:pt x="179363" y="136604"/>
                  </a:lnTo>
                  <a:lnTo>
                    <a:pt x="180457" y="145011"/>
                  </a:lnTo>
                  <a:lnTo>
                    <a:pt x="175434" y="160591"/>
                  </a:lnTo>
                  <a:lnTo>
                    <a:pt x="159163" y="172195"/>
                  </a:lnTo>
                  <a:lnTo>
                    <a:pt x="135164" y="180082"/>
                  </a:lnTo>
                  <a:lnTo>
                    <a:pt x="91108" y="183353"/>
                  </a:lnTo>
                  <a:lnTo>
                    <a:pt x="32623" y="171491"/>
                  </a:lnTo>
                  <a:lnTo>
                    <a:pt x="10680" y="165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64841" y="433863"/>
              <a:ext cx="167456" cy="189926"/>
            </a:xfrm>
            <a:custGeom>
              <a:avLst/>
              <a:gdLst/>
              <a:ahLst/>
              <a:cxnLst/>
              <a:rect l="0" t="0" r="0" b="0"/>
              <a:pathLst>
                <a:path w="167456" h="189926">
                  <a:moveTo>
                    <a:pt x="124962" y="8333"/>
                  </a:moveTo>
                  <a:lnTo>
                    <a:pt x="87484" y="0"/>
                  </a:lnTo>
                  <a:lnTo>
                    <a:pt x="52636" y="1575"/>
                  </a:lnTo>
                  <a:lnTo>
                    <a:pt x="30816" y="7669"/>
                  </a:lnTo>
                  <a:lnTo>
                    <a:pt x="9419" y="18177"/>
                  </a:lnTo>
                  <a:lnTo>
                    <a:pt x="3480" y="25424"/>
                  </a:lnTo>
                  <a:lnTo>
                    <a:pt x="690" y="33765"/>
                  </a:lnTo>
                  <a:lnTo>
                    <a:pt x="0" y="42836"/>
                  </a:lnTo>
                  <a:lnTo>
                    <a:pt x="5472" y="62272"/>
                  </a:lnTo>
                  <a:lnTo>
                    <a:pt x="10207" y="72369"/>
                  </a:lnTo>
                  <a:lnTo>
                    <a:pt x="24826" y="86706"/>
                  </a:lnTo>
                  <a:lnTo>
                    <a:pt x="44192" y="95808"/>
                  </a:lnTo>
                  <a:lnTo>
                    <a:pt x="94753" y="104771"/>
                  </a:lnTo>
                  <a:lnTo>
                    <a:pt x="144211" y="117460"/>
                  </a:lnTo>
                  <a:lnTo>
                    <a:pt x="153002" y="123198"/>
                  </a:lnTo>
                  <a:lnTo>
                    <a:pt x="165890" y="138933"/>
                  </a:lnTo>
                  <a:lnTo>
                    <a:pt x="167455" y="148042"/>
                  </a:lnTo>
                  <a:lnTo>
                    <a:pt x="162955" y="167522"/>
                  </a:lnTo>
                  <a:lnTo>
                    <a:pt x="157309" y="175291"/>
                  </a:lnTo>
                  <a:lnTo>
                    <a:pt x="141678" y="187042"/>
                  </a:lnTo>
                  <a:lnTo>
                    <a:pt x="116793" y="189925"/>
                  </a:lnTo>
                  <a:lnTo>
                    <a:pt x="58747" y="187833"/>
                  </a:lnTo>
                  <a:lnTo>
                    <a:pt x="30205" y="187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60214" y="438942"/>
              <a:ext cx="171745" cy="156141"/>
            </a:xfrm>
            <a:custGeom>
              <a:avLst/>
              <a:gdLst/>
              <a:ahLst/>
              <a:cxnLst/>
              <a:rect l="0" t="0" r="0" b="0"/>
              <a:pathLst>
                <a:path w="171745" h="156141">
                  <a:moveTo>
                    <a:pt x="3288" y="98011"/>
                  </a:moveTo>
                  <a:lnTo>
                    <a:pt x="61905" y="83357"/>
                  </a:lnTo>
                  <a:lnTo>
                    <a:pt x="118502" y="66344"/>
                  </a:lnTo>
                  <a:lnTo>
                    <a:pt x="129230" y="62862"/>
                  </a:lnTo>
                  <a:lnTo>
                    <a:pt x="144270" y="49634"/>
                  </a:lnTo>
                  <a:lnTo>
                    <a:pt x="149919" y="41193"/>
                  </a:lnTo>
                  <a:lnTo>
                    <a:pt x="151345" y="33226"/>
                  </a:lnTo>
                  <a:lnTo>
                    <a:pt x="149956" y="25575"/>
                  </a:lnTo>
                  <a:lnTo>
                    <a:pt x="146690" y="18135"/>
                  </a:lnTo>
                  <a:lnTo>
                    <a:pt x="133703" y="6748"/>
                  </a:lnTo>
                  <a:lnTo>
                    <a:pt x="125326" y="2074"/>
                  </a:lnTo>
                  <a:lnTo>
                    <a:pt x="106660" y="0"/>
                  </a:lnTo>
                  <a:lnTo>
                    <a:pt x="66081" y="8201"/>
                  </a:lnTo>
                  <a:lnTo>
                    <a:pt x="40351" y="23307"/>
                  </a:lnTo>
                  <a:lnTo>
                    <a:pt x="17909" y="42601"/>
                  </a:lnTo>
                  <a:lnTo>
                    <a:pt x="2031" y="68725"/>
                  </a:lnTo>
                  <a:lnTo>
                    <a:pt x="0" y="88504"/>
                  </a:lnTo>
                  <a:lnTo>
                    <a:pt x="4166" y="107824"/>
                  </a:lnTo>
                  <a:lnTo>
                    <a:pt x="13817" y="124209"/>
                  </a:lnTo>
                  <a:lnTo>
                    <a:pt x="37993" y="146587"/>
                  </a:lnTo>
                  <a:lnTo>
                    <a:pt x="63556" y="154695"/>
                  </a:lnTo>
                  <a:lnTo>
                    <a:pt x="104593" y="156140"/>
                  </a:lnTo>
                  <a:lnTo>
                    <a:pt x="162036" y="142802"/>
                  </a:lnTo>
                  <a:lnTo>
                    <a:pt x="171744" y="140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83892" y="439423"/>
              <a:ext cx="179690" cy="175576"/>
            </a:xfrm>
            <a:custGeom>
              <a:avLst/>
              <a:gdLst/>
              <a:ahLst/>
              <a:cxnLst/>
              <a:rect l="0" t="0" r="0" b="0"/>
              <a:pathLst>
                <a:path w="179690" h="175576">
                  <a:moveTo>
                    <a:pt x="127051" y="13302"/>
                  </a:moveTo>
                  <a:lnTo>
                    <a:pt x="115872" y="2124"/>
                  </a:lnTo>
                  <a:lnTo>
                    <a:pt x="107900" y="0"/>
                  </a:lnTo>
                  <a:lnTo>
                    <a:pt x="75493" y="2602"/>
                  </a:lnTo>
                  <a:lnTo>
                    <a:pt x="43144" y="11951"/>
                  </a:lnTo>
                  <a:lnTo>
                    <a:pt x="21908" y="22840"/>
                  </a:lnTo>
                  <a:lnTo>
                    <a:pt x="7011" y="38598"/>
                  </a:lnTo>
                  <a:lnTo>
                    <a:pt x="1401" y="47714"/>
                  </a:lnTo>
                  <a:lnTo>
                    <a:pt x="0" y="57300"/>
                  </a:lnTo>
                  <a:lnTo>
                    <a:pt x="4683" y="77310"/>
                  </a:lnTo>
                  <a:lnTo>
                    <a:pt x="11547" y="84050"/>
                  </a:lnTo>
                  <a:lnTo>
                    <a:pt x="31652" y="91539"/>
                  </a:lnTo>
                  <a:lnTo>
                    <a:pt x="82687" y="97516"/>
                  </a:lnTo>
                  <a:lnTo>
                    <a:pt x="134709" y="108749"/>
                  </a:lnTo>
                  <a:lnTo>
                    <a:pt x="156191" y="116554"/>
                  </a:lnTo>
                  <a:lnTo>
                    <a:pt x="173537" y="127822"/>
                  </a:lnTo>
                  <a:lnTo>
                    <a:pt x="177929" y="136442"/>
                  </a:lnTo>
                  <a:lnTo>
                    <a:pt x="179689" y="158498"/>
                  </a:lnTo>
                  <a:lnTo>
                    <a:pt x="173841" y="166251"/>
                  </a:lnTo>
                  <a:lnTo>
                    <a:pt x="151746" y="174866"/>
                  </a:lnTo>
                  <a:lnTo>
                    <a:pt x="128668" y="175575"/>
                  </a:lnTo>
                  <a:lnTo>
                    <a:pt x="69725" y="171802"/>
                  </a:lnTo>
                  <a:lnTo>
                    <a:pt x="42823" y="171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33176" y="452013"/>
              <a:ext cx="162198" cy="161437"/>
            </a:xfrm>
            <a:custGeom>
              <a:avLst/>
              <a:gdLst/>
              <a:ahLst/>
              <a:cxnLst/>
              <a:rect l="0" t="0" r="0" b="0"/>
              <a:pathLst>
                <a:path w="162198" h="161437">
                  <a:moveTo>
                    <a:pt x="98865" y="42826"/>
                  </a:moveTo>
                  <a:lnTo>
                    <a:pt x="89290" y="18779"/>
                  </a:lnTo>
                  <a:lnTo>
                    <a:pt x="78622" y="4452"/>
                  </a:lnTo>
                  <a:lnTo>
                    <a:pt x="70162" y="866"/>
                  </a:lnTo>
                  <a:lnTo>
                    <a:pt x="48283" y="0"/>
                  </a:lnTo>
                  <a:lnTo>
                    <a:pt x="15248" y="6090"/>
                  </a:lnTo>
                  <a:lnTo>
                    <a:pt x="8025" y="12486"/>
                  </a:lnTo>
                  <a:lnTo>
                    <a:pt x="0" y="32071"/>
                  </a:lnTo>
                  <a:lnTo>
                    <a:pt x="200" y="41505"/>
                  </a:lnTo>
                  <a:lnTo>
                    <a:pt x="6661" y="58227"/>
                  </a:lnTo>
                  <a:lnTo>
                    <a:pt x="13999" y="63622"/>
                  </a:lnTo>
                  <a:lnTo>
                    <a:pt x="66964" y="78580"/>
                  </a:lnTo>
                  <a:lnTo>
                    <a:pt x="130423" y="99036"/>
                  </a:lnTo>
                  <a:lnTo>
                    <a:pt x="156439" y="115113"/>
                  </a:lnTo>
                  <a:lnTo>
                    <a:pt x="160644" y="122603"/>
                  </a:lnTo>
                  <a:lnTo>
                    <a:pt x="162197" y="140283"/>
                  </a:lnTo>
                  <a:lnTo>
                    <a:pt x="158634" y="147572"/>
                  </a:lnTo>
                  <a:lnTo>
                    <a:pt x="145316" y="158790"/>
                  </a:lnTo>
                  <a:lnTo>
                    <a:pt x="124579" y="161436"/>
                  </a:lnTo>
                  <a:lnTo>
                    <a:pt x="73139" y="153603"/>
                  </a:lnTo>
                  <a:lnTo>
                    <a:pt x="14637" y="1481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00497" y="473782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89969" y="36849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84725" y="463253"/>
              <a:ext cx="115814" cy="126517"/>
            </a:xfrm>
            <a:custGeom>
              <a:avLst/>
              <a:gdLst/>
              <a:ahLst/>
              <a:cxnLst/>
              <a:rect l="0" t="0" r="0" b="0"/>
              <a:pathLst>
                <a:path w="115814" h="126517">
                  <a:moveTo>
                    <a:pt x="0" y="10529"/>
                  </a:moveTo>
                  <a:lnTo>
                    <a:pt x="19128" y="73957"/>
                  </a:lnTo>
                  <a:lnTo>
                    <a:pt x="49803" y="120787"/>
                  </a:lnTo>
                  <a:lnTo>
                    <a:pt x="57769" y="124978"/>
                  </a:lnTo>
                  <a:lnTo>
                    <a:pt x="75978" y="126516"/>
                  </a:lnTo>
                  <a:lnTo>
                    <a:pt x="82237" y="121779"/>
                  </a:lnTo>
                  <a:lnTo>
                    <a:pt x="98697" y="73330"/>
                  </a:lnTo>
                  <a:lnTo>
                    <a:pt x="107537" y="1891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21595" y="435929"/>
              <a:ext cx="200043" cy="170844"/>
            </a:xfrm>
            <a:custGeom>
              <a:avLst/>
              <a:gdLst/>
              <a:ahLst/>
              <a:cxnLst/>
              <a:rect l="0" t="0" r="0" b="0"/>
              <a:pathLst>
                <a:path w="200043" h="170844">
                  <a:moveTo>
                    <a:pt x="0" y="27324"/>
                  </a:moveTo>
                  <a:lnTo>
                    <a:pt x="55045" y="63241"/>
                  </a:lnTo>
                  <a:lnTo>
                    <a:pt x="114513" y="92033"/>
                  </a:lnTo>
                  <a:lnTo>
                    <a:pt x="136293" y="93909"/>
                  </a:lnTo>
                  <a:lnTo>
                    <a:pt x="156501" y="89673"/>
                  </a:lnTo>
                  <a:lnTo>
                    <a:pt x="173281" y="79991"/>
                  </a:lnTo>
                  <a:lnTo>
                    <a:pt x="177522" y="72964"/>
                  </a:lnTo>
                  <a:lnTo>
                    <a:pt x="179115" y="55798"/>
                  </a:lnTo>
                  <a:lnTo>
                    <a:pt x="172804" y="39589"/>
                  </a:lnTo>
                  <a:lnTo>
                    <a:pt x="161030" y="24587"/>
                  </a:lnTo>
                  <a:lnTo>
                    <a:pt x="144099" y="10120"/>
                  </a:lnTo>
                  <a:lnTo>
                    <a:pt x="121756" y="2130"/>
                  </a:lnTo>
                  <a:lnTo>
                    <a:pt x="109247" y="0"/>
                  </a:lnTo>
                  <a:lnTo>
                    <a:pt x="82870" y="3872"/>
                  </a:lnTo>
                  <a:lnTo>
                    <a:pt x="33397" y="19832"/>
                  </a:lnTo>
                  <a:lnTo>
                    <a:pt x="17573" y="33353"/>
                  </a:lnTo>
                  <a:lnTo>
                    <a:pt x="11716" y="41872"/>
                  </a:lnTo>
                  <a:lnTo>
                    <a:pt x="3472" y="76219"/>
                  </a:lnTo>
                  <a:lnTo>
                    <a:pt x="7782" y="102477"/>
                  </a:lnTo>
                  <a:lnTo>
                    <a:pt x="12207" y="116031"/>
                  </a:lnTo>
                  <a:lnTo>
                    <a:pt x="26483" y="134210"/>
                  </a:lnTo>
                  <a:lnTo>
                    <a:pt x="64243" y="161002"/>
                  </a:lnTo>
                  <a:lnTo>
                    <a:pt x="87824" y="168625"/>
                  </a:lnTo>
                  <a:lnTo>
                    <a:pt x="113903" y="170843"/>
                  </a:lnTo>
                  <a:lnTo>
                    <a:pt x="177116" y="159712"/>
                  </a:lnTo>
                  <a:lnTo>
                    <a:pt x="200042" y="153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33565" y="399135"/>
              <a:ext cx="141836" cy="431030"/>
            </a:xfrm>
            <a:custGeom>
              <a:avLst/>
              <a:gdLst/>
              <a:ahLst/>
              <a:cxnLst/>
              <a:rect l="0" t="0" r="0" b="0"/>
              <a:pathLst>
                <a:path w="141836" h="431030">
                  <a:moveTo>
                    <a:pt x="30227" y="158875"/>
                  </a:moveTo>
                  <a:lnTo>
                    <a:pt x="30228" y="216139"/>
                  </a:lnTo>
                  <a:lnTo>
                    <a:pt x="33347" y="265529"/>
                  </a:lnTo>
                  <a:lnTo>
                    <a:pt x="38561" y="317208"/>
                  </a:lnTo>
                  <a:lnTo>
                    <a:pt x="43225" y="369565"/>
                  </a:lnTo>
                  <a:lnTo>
                    <a:pt x="45777" y="415884"/>
                  </a:lnTo>
                  <a:lnTo>
                    <a:pt x="44103" y="428480"/>
                  </a:lnTo>
                  <a:lnTo>
                    <a:pt x="42988" y="431029"/>
                  </a:lnTo>
                  <a:lnTo>
                    <a:pt x="35461" y="378190"/>
                  </a:lnTo>
                  <a:lnTo>
                    <a:pt x="31778" y="323683"/>
                  </a:lnTo>
                  <a:lnTo>
                    <a:pt x="22128" y="265259"/>
                  </a:lnTo>
                  <a:lnTo>
                    <a:pt x="12360" y="215612"/>
                  </a:lnTo>
                  <a:lnTo>
                    <a:pt x="3226" y="158139"/>
                  </a:lnTo>
                  <a:lnTo>
                    <a:pt x="0" y="104714"/>
                  </a:lnTo>
                  <a:lnTo>
                    <a:pt x="1384" y="58729"/>
                  </a:lnTo>
                  <a:lnTo>
                    <a:pt x="9999" y="29748"/>
                  </a:lnTo>
                  <a:lnTo>
                    <a:pt x="24747" y="10628"/>
                  </a:lnTo>
                  <a:lnTo>
                    <a:pt x="33593" y="3892"/>
                  </a:lnTo>
                  <a:lnTo>
                    <a:pt x="42999" y="571"/>
                  </a:lnTo>
                  <a:lnTo>
                    <a:pt x="62810" y="0"/>
                  </a:lnTo>
                  <a:lnTo>
                    <a:pt x="71836" y="3825"/>
                  </a:lnTo>
                  <a:lnTo>
                    <a:pt x="95718" y="25977"/>
                  </a:lnTo>
                  <a:lnTo>
                    <a:pt x="131846" y="75170"/>
                  </a:lnTo>
                  <a:lnTo>
                    <a:pt x="141835" y="117566"/>
                  </a:lnTo>
                  <a:lnTo>
                    <a:pt x="137933" y="140905"/>
                  </a:lnTo>
                  <a:lnTo>
                    <a:pt x="133616" y="150405"/>
                  </a:lnTo>
                  <a:lnTo>
                    <a:pt x="116342" y="164079"/>
                  </a:lnTo>
                  <a:lnTo>
                    <a:pt x="60809" y="186873"/>
                  </a:lnTo>
                  <a:lnTo>
                    <a:pt x="51284" y="190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53305" y="379025"/>
              <a:ext cx="126343" cy="199970"/>
            </a:xfrm>
            <a:custGeom>
              <a:avLst/>
              <a:gdLst/>
              <a:ahLst/>
              <a:cxnLst/>
              <a:rect l="0" t="0" r="0" b="0"/>
              <a:pathLst>
                <a:path w="126343" h="199970">
                  <a:moveTo>
                    <a:pt x="0" y="63171"/>
                  </a:moveTo>
                  <a:lnTo>
                    <a:pt x="5589" y="121788"/>
                  </a:lnTo>
                  <a:lnTo>
                    <a:pt x="17958" y="174792"/>
                  </a:lnTo>
                  <a:lnTo>
                    <a:pt x="24749" y="198179"/>
                  </a:lnTo>
                  <a:lnTo>
                    <a:pt x="25858" y="199969"/>
                  </a:lnTo>
                  <a:lnTo>
                    <a:pt x="13227" y="145607"/>
                  </a:lnTo>
                  <a:lnTo>
                    <a:pt x="5609" y="107224"/>
                  </a:lnTo>
                  <a:lnTo>
                    <a:pt x="7563" y="80021"/>
                  </a:lnTo>
                  <a:lnTo>
                    <a:pt x="15450" y="58572"/>
                  </a:lnTo>
                  <a:lnTo>
                    <a:pt x="20828" y="49576"/>
                  </a:lnTo>
                  <a:lnTo>
                    <a:pt x="50756" y="25738"/>
                  </a:lnTo>
                  <a:lnTo>
                    <a:pt x="93214" y="629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13969" y="415550"/>
              <a:ext cx="151133" cy="177739"/>
            </a:xfrm>
            <a:custGeom>
              <a:avLst/>
              <a:gdLst/>
              <a:ahLst/>
              <a:cxnLst/>
              <a:rect l="0" t="0" r="0" b="0"/>
              <a:pathLst>
                <a:path w="151133" h="177739">
                  <a:moveTo>
                    <a:pt x="113077" y="5589"/>
                  </a:moveTo>
                  <a:lnTo>
                    <a:pt x="96310" y="0"/>
                  </a:lnTo>
                  <a:lnTo>
                    <a:pt x="78719" y="3495"/>
                  </a:lnTo>
                  <a:lnTo>
                    <a:pt x="52205" y="18617"/>
                  </a:lnTo>
                  <a:lnTo>
                    <a:pt x="22284" y="44688"/>
                  </a:lnTo>
                  <a:lnTo>
                    <a:pt x="6497" y="70986"/>
                  </a:lnTo>
                  <a:lnTo>
                    <a:pt x="0" y="106595"/>
                  </a:lnTo>
                  <a:lnTo>
                    <a:pt x="4719" y="130029"/>
                  </a:lnTo>
                  <a:lnTo>
                    <a:pt x="9253" y="141192"/>
                  </a:lnTo>
                  <a:lnTo>
                    <a:pt x="23649" y="156714"/>
                  </a:lnTo>
                  <a:lnTo>
                    <a:pt x="61487" y="176211"/>
                  </a:lnTo>
                  <a:lnTo>
                    <a:pt x="81960" y="177738"/>
                  </a:lnTo>
                  <a:lnTo>
                    <a:pt x="92332" y="176507"/>
                  </a:lnTo>
                  <a:lnTo>
                    <a:pt x="110096" y="165781"/>
                  </a:lnTo>
                  <a:lnTo>
                    <a:pt x="140564" y="135888"/>
                  </a:lnTo>
                  <a:lnTo>
                    <a:pt x="148691" y="115363"/>
                  </a:lnTo>
                  <a:lnTo>
                    <a:pt x="151132" y="91812"/>
                  </a:lnTo>
                  <a:lnTo>
                    <a:pt x="148318" y="69647"/>
                  </a:lnTo>
                  <a:lnTo>
                    <a:pt x="129744" y="2916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24932" y="378681"/>
              <a:ext cx="165328" cy="200387"/>
            </a:xfrm>
            <a:custGeom>
              <a:avLst/>
              <a:gdLst/>
              <a:ahLst/>
              <a:cxnLst/>
              <a:rect l="0" t="0" r="0" b="0"/>
              <a:pathLst>
                <a:path w="165328" h="200387">
                  <a:moveTo>
                    <a:pt x="7400" y="74044"/>
                  </a:moveTo>
                  <a:lnTo>
                    <a:pt x="25358" y="135154"/>
                  </a:lnTo>
                  <a:lnTo>
                    <a:pt x="42549" y="189586"/>
                  </a:lnTo>
                  <a:lnTo>
                    <a:pt x="42531" y="194356"/>
                  </a:lnTo>
                  <a:lnTo>
                    <a:pt x="40179" y="195196"/>
                  </a:lnTo>
                  <a:lnTo>
                    <a:pt x="36272" y="193416"/>
                  </a:lnTo>
                  <a:lnTo>
                    <a:pt x="28810" y="182081"/>
                  </a:lnTo>
                  <a:lnTo>
                    <a:pt x="10956" y="127785"/>
                  </a:lnTo>
                  <a:lnTo>
                    <a:pt x="0" y="73568"/>
                  </a:lnTo>
                  <a:lnTo>
                    <a:pt x="918" y="34908"/>
                  </a:lnTo>
                  <a:lnTo>
                    <a:pt x="3078" y="23387"/>
                  </a:lnTo>
                  <a:lnTo>
                    <a:pt x="8028" y="14536"/>
                  </a:lnTo>
                  <a:lnTo>
                    <a:pt x="22887" y="1583"/>
                  </a:lnTo>
                  <a:lnTo>
                    <a:pt x="31762" y="0"/>
                  </a:lnTo>
                  <a:lnTo>
                    <a:pt x="50983" y="4481"/>
                  </a:lnTo>
                  <a:lnTo>
                    <a:pt x="81534" y="25747"/>
                  </a:lnTo>
                  <a:lnTo>
                    <a:pt x="112813" y="59864"/>
                  </a:lnTo>
                  <a:lnTo>
                    <a:pt x="138013" y="112144"/>
                  </a:lnTo>
                  <a:lnTo>
                    <a:pt x="157946" y="168272"/>
                  </a:lnTo>
                  <a:lnTo>
                    <a:pt x="165327" y="200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41091" y="418366"/>
              <a:ext cx="146467" cy="174241"/>
            </a:xfrm>
            <a:custGeom>
              <a:avLst/>
              <a:gdLst/>
              <a:ahLst/>
              <a:cxnLst/>
              <a:rect l="0" t="0" r="0" b="0"/>
              <a:pathLst>
                <a:path w="146467" h="174241">
                  <a:moveTo>
                    <a:pt x="96567" y="13302"/>
                  </a:moveTo>
                  <a:lnTo>
                    <a:pt x="85389" y="2123"/>
                  </a:lnTo>
                  <a:lnTo>
                    <a:pt x="77417" y="0"/>
                  </a:lnTo>
                  <a:lnTo>
                    <a:pt x="56080" y="761"/>
                  </a:lnTo>
                  <a:lnTo>
                    <a:pt x="23350" y="13356"/>
                  </a:lnTo>
                  <a:lnTo>
                    <a:pt x="8264" y="34773"/>
                  </a:lnTo>
                  <a:lnTo>
                    <a:pt x="0" y="62619"/>
                  </a:lnTo>
                  <a:lnTo>
                    <a:pt x="1924" y="103434"/>
                  </a:lnTo>
                  <a:lnTo>
                    <a:pt x="11073" y="137104"/>
                  </a:lnTo>
                  <a:lnTo>
                    <a:pt x="21915" y="154503"/>
                  </a:lnTo>
                  <a:lnTo>
                    <a:pt x="37652" y="166915"/>
                  </a:lnTo>
                  <a:lnTo>
                    <a:pt x="46762" y="171862"/>
                  </a:lnTo>
                  <a:lnTo>
                    <a:pt x="66242" y="174240"/>
                  </a:lnTo>
                  <a:lnTo>
                    <a:pt x="85429" y="170228"/>
                  </a:lnTo>
                  <a:lnTo>
                    <a:pt x="116811" y="148588"/>
                  </a:lnTo>
                  <a:lnTo>
                    <a:pt x="130131" y="134260"/>
                  </a:lnTo>
                  <a:lnTo>
                    <a:pt x="139950" y="116194"/>
                  </a:lnTo>
                  <a:lnTo>
                    <a:pt x="146466" y="80703"/>
                  </a:lnTo>
                  <a:lnTo>
                    <a:pt x="137218" y="40552"/>
                  </a:lnTo>
                  <a:lnTo>
                    <a:pt x="125943" y="22293"/>
                  </a:lnTo>
                  <a:lnTo>
                    <a:pt x="107095" y="2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66330" y="410611"/>
              <a:ext cx="158679" cy="158670"/>
            </a:xfrm>
            <a:custGeom>
              <a:avLst/>
              <a:gdLst/>
              <a:ahLst/>
              <a:cxnLst/>
              <a:rect l="0" t="0" r="0" b="0"/>
              <a:pathLst>
                <a:path w="158679" h="158670">
                  <a:moveTo>
                    <a:pt x="29255" y="31585"/>
                  </a:moveTo>
                  <a:lnTo>
                    <a:pt x="13614" y="49566"/>
                  </a:lnTo>
                  <a:lnTo>
                    <a:pt x="5536" y="66483"/>
                  </a:lnTo>
                  <a:lnTo>
                    <a:pt x="0" y="101327"/>
                  </a:lnTo>
                  <a:lnTo>
                    <a:pt x="2733" y="112005"/>
                  </a:lnTo>
                  <a:lnTo>
                    <a:pt x="15128" y="130108"/>
                  </a:lnTo>
                  <a:lnTo>
                    <a:pt x="47426" y="153454"/>
                  </a:lnTo>
                  <a:lnTo>
                    <a:pt x="70086" y="158669"/>
                  </a:lnTo>
                  <a:lnTo>
                    <a:pt x="113230" y="152485"/>
                  </a:lnTo>
                  <a:lnTo>
                    <a:pt x="131308" y="140301"/>
                  </a:lnTo>
                  <a:lnTo>
                    <a:pt x="145972" y="122017"/>
                  </a:lnTo>
                  <a:lnTo>
                    <a:pt x="156388" y="98294"/>
                  </a:lnTo>
                  <a:lnTo>
                    <a:pt x="158678" y="72152"/>
                  </a:lnTo>
                  <a:lnTo>
                    <a:pt x="156510" y="34246"/>
                  </a:lnTo>
                  <a:lnTo>
                    <a:pt x="1555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95626" y="365677"/>
              <a:ext cx="242157" cy="234448"/>
            </a:xfrm>
            <a:custGeom>
              <a:avLst/>
              <a:gdLst/>
              <a:ahLst/>
              <a:cxnLst/>
              <a:rect l="0" t="0" r="0" b="0"/>
              <a:pathLst>
                <a:path w="242157" h="234448">
                  <a:moveTo>
                    <a:pt x="0" y="65991"/>
                  </a:moveTo>
                  <a:lnTo>
                    <a:pt x="15642" y="83972"/>
                  </a:lnTo>
                  <a:lnTo>
                    <a:pt x="38438" y="140345"/>
                  </a:lnTo>
                  <a:lnTo>
                    <a:pt x="56131" y="198008"/>
                  </a:lnTo>
                  <a:lnTo>
                    <a:pt x="56138" y="204305"/>
                  </a:lnTo>
                  <a:lnTo>
                    <a:pt x="53803" y="206164"/>
                  </a:lnTo>
                  <a:lnTo>
                    <a:pt x="49907" y="205063"/>
                  </a:lnTo>
                  <a:lnTo>
                    <a:pt x="45578" y="188242"/>
                  </a:lnTo>
                  <a:lnTo>
                    <a:pt x="42799" y="135373"/>
                  </a:lnTo>
                  <a:lnTo>
                    <a:pt x="42250" y="79869"/>
                  </a:lnTo>
                  <a:lnTo>
                    <a:pt x="44494" y="40207"/>
                  </a:lnTo>
                  <a:lnTo>
                    <a:pt x="53311" y="20996"/>
                  </a:lnTo>
                  <a:lnTo>
                    <a:pt x="68148" y="7779"/>
                  </a:lnTo>
                  <a:lnTo>
                    <a:pt x="77017" y="2616"/>
                  </a:lnTo>
                  <a:lnTo>
                    <a:pt x="96231" y="0"/>
                  </a:lnTo>
                  <a:lnTo>
                    <a:pt x="117639" y="3906"/>
                  </a:lnTo>
                  <a:lnTo>
                    <a:pt x="153660" y="19259"/>
                  </a:lnTo>
                  <a:lnTo>
                    <a:pt x="172019" y="31963"/>
                  </a:lnTo>
                  <a:lnTo>
                    <a:pt x="184858" y="48528"/>
                  </a:lnTo>
                  <a:lnTo>
                    <a:pt x="206448" y="105285"/>
                  </a:lnTo>
                  <a:lnTo>
                    <a:pt x="224527" y="165965"/>
                  </a:lnTo>
                  <a:lnTo>
                    <a:pt x="239026" y="216980"/>
                  </a:lnTo>
                  <a:lnTo>
                    <a:pt x="242156" y="234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37036" y="663295"/>
              <a:ext cx="3621804" cy="21058"/>
            </a:xfrm>
            <a:custGeom>
              <a:avLst/>
              <a:gdLst/>
              <a:ahLst/>
              <a:cxnLst/>
              <a:rect l="0" t="0" r="0" b="0"/>
              <a:pathLst>
                <a:path w="3621804" h="21058">
                  <a:moveTo>
                    <a:pt x="3621803" y="0"/>
                  </a:moveTo>
                  <a:lnTo>
                    <a:pt x="3563186" y="0"/>
                  </a:lnTo>
                  <a:lnTo>
                    <a:pt x="3500350" y="8333"/>
                  </a:lnTo>
                  <a:lnTo>
                    <a:pt x="3440275" y="10095"/>
                  </a:lnTo>
                  <a:lnTo>
                    <a:pt x="3386303" y="10400"/>
                  </a:lnTo>
                  <a:lnTo>
                    <a:pt x="3331447" y="10490"/>
                  </a:lnTo>
                  <a:lnTo>
                    <a:pt x="3278148" y="10517"/>
                  </a:lnTo>
                  <a:lnTo>
                    <a:pt x="3214972" y="10526"/>
                  </a:lnTo>
                  <a:lnTo>
                    <a:pt x="3165779" y="10528"/>
                  </a:lnTo>
                  <a:lnTo>
                    <a:pt x="3106641" y="10528"/>
                  </a:lnTo>
                  <a:lnTo>
                    <a:pt x="3049900" y="10528"/>
                  </a:lnTo>
                  <a:lnTo>
                    <a:pt x="2993631" y="9359"/>
                  </a:lnTo>
                  <a:lnTo>
                    <a:pt x="2934336" y="2195"/>
                  </a:lnTo>
                  <a:lnTo>
                    <a:pt x="2872235" y="433"/>
                  </a:lnTo>
                  <a:lnTo>
                    <a:pt x="2814907" y="85"/>
                  </a:lnTo>
                  <a:lnTo>
                    <a:pt x="2755404" y="17"/>
                  </a:lnTo>
                  <a:lnTo>
                    <a:pt x="2693261" y="3"/>
                  </a:lnTo>
                  <a:lnTo>
                    <a:pt x="2634756" y="0"/>
                  </a:lnTo>
                  <a:lnTo>
                    <a:pt x="2586371" y="0"/>
                  </a:lnTo>
                  <a:lnTo>
                    <a:pt x="2524387" y="0"/>
                  </a:lnTo>
                  <a:lnTo>
                    <a:pt x="2461754" y="5589"/>
                  </a:lnTo>
                  <a:lnTo>
                    <a:pt x="2412928" y="9065"/>
                  </a:lnTo>
                  <a:lnTo>
                    <a:pt x="2361417" y="10095"/>
                  </a:lnTo>
                  <a:lnTo>
                    <a:pt x="2298844" y="10443"/>
                  </a:lnTo>
                  <a:lnTo>
                    <a:pt x="2248585" y="10503"/>
                  </a:lnTo>
                  <a:lnTo>
                    <a:pt x="2197819" y="10521"/>
                  </a:lnTo>
                  <a:lnTo>
                    <a:pt x="2135031" y="10527"/>
                  </a:lnTo>
                  <a:lnTo>
                    <a:pt x="2072239" y="16117"/>
                  </a:lnTo>
                  <a:lnTo>
                    <a:pt x="2023386" y="19593"/>
                  </a:lnTo>
                  <a:lnTo>
                    <a:pt x="1961711" y="20768"/>
                  </a:lnTo>
                  <a:lnTo>
                    <a:pt x="1912778" y="20971"/>
                  </a:lnTo>
                  <a:lnTo>
                    <a:pt x="1850609" y="21040"/>
                  </a:lnTo>
                  <a:lnTo>
                    <a:pt x="1799660" y="21052"/>
                  </a:lnTo>
                  <a:lnTo>
                    <a:pt x="1747519" y="21055"/>
                  </a:lnTo>
                  <a:lnTo>
                    <a:pt x="1695025" y="21056"/>
                  </a:lnTo>
                  <a:lnTo>
                    <a:pt x="1642427" y="21057"/>
                  </a:lnTo>
                  <a:lnTo>
                    <a:pt x="1589798" y="21057"/>
                  </a:lnTo>
                  <a:lnTo>
                    <a:pt x="1537159" y="21057"/>
                  </a:lnTo>
                  <a:lnTo>
                    <a:pt x="1484517" y="21057"/>
                  </a:lnTo>
                  <a:lnTo>
                    <a:pt x="1434995" y="21057"/>
                  </a:lnTo>
                  <a:lnTo>
                    <a:pt x="1387566" y="21057"/>
                  </a:lnTo>
                  <a:lnTo>
                    <a:pt x="1336469" y="21057"/>
                  </a:lnTo>
                  <a:lnTo>
                    <a:pt x="1284284" y="21057"/>
                  </a:lnTo>
                  <a:lnTo>
                    <a:pt x="1231777" y="21057"/>
                  </a:lnTo>
                  <a:lnTo>
                    <a:pt x="1179175" y="21057"/>
                  </a:lnTo>
                  <a:lnTo>
                    <a:pt x="1126544" y="21057"/>
                  </a:lnTo>
                  <a:lnTo>
                    <a:pt x="1073905" y="21057"/>
                  </a:lnTo>
                  <a:lnTo>
                    <a:pt x="1021264" y="21057"/>
                  </a:lnTo>
                  <a:lnTo>
                    <a:pt x="968621" y="21057"/>
                  </a:lnTo>
                  <a:lnTo>
                    <a:pt x="915979" y="21057"/>
                  </a:lnTo>
                  <a:lnTo>
                    <a:pt x="863337" y="21057"/>
                  </a:lnTo>
                  <a:lnTo>
                    <a:pt x="810694" y="21057"/>
                  </a:lnTo>
                  <a:lnTo>
                    <a:pt x="758052" y="21057"/>
                  </a:lnTo>
                  <a:lnTo>
                    <a:pt x="705409" y="21057"/>
                  </a:lnTo>
                  <a:lnTo>
                    <a:pt x="652767" y="21057"/>
                  </a:lnTo>
                  <a:lnTo>
                    <a:pt x="603244" y="21057"/>
                  </a:lnTo>
                  <a:lnTo>
                    <a:pt x="550178" y="15468"/>
                  </a:lnTo>
                  <a:lnTo>
                    <a:pt x="497495" y="11504"/>
                  </a:lnTo>
                  <a:lnTo>
                    <a:pt x="438909" y="10721"/>
                  </a:lnTo>
                  <a:lnTo>
                    <a:pt x="376946" y="10566"/>
                  </a:lnTo>
                  <a:lnTo>
                    <a:pt x="318477" y="10536"/>
                  </a:lnTo>
                  <a:lnTo>
                    <a:pt x="270098" y="10531"/>
                  </a:lnTo>
                  <a:lnTo>
                    <a:pt x="211237" y="7409"/>
                  </a:lnTo>
                  <a:lnTo>
                    <a:pt x="182790" y="4463"/>
                  </a:lnTo>
                  <a:lnTo>
                    <a:pt x="126400" y="8984"/>
                  </a:lnTo>
                  <a:lnTo>
                    <a:pt x="70201" y="15812"/>
                  </a:lnTo>
                  <a:lnTo>
                    <a:pt x="12480" y="203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53679" y="341302"/>
              <a:ext cx="211309" cy="255840"/>
            </a:xfrm>
            <a:custGeom>
              <a:avLst/>
              <a:gdLst/>
              <a:ahLst/>
              <a:cxnLst/>
              <a:rect l="0" t="0" r="0" b="0"/>
              <a:pathLst>
                <a:path w="211309" h="255840">
                  <a:moveTo>
                    <a:pt x="147398" y="16666"/>
                  </a:moveTo>
                  <a:lnTo>
                    <a:pt x="136220" y="5488"/>
                  </a:lnTo>
                  <a:lnTo>
                    <a:pt x="115134" y="0"/>
                  </a:lnTo>
                  <a:lnTo>
                    <a:pt x="70378" y="30"/>
                  </a:lnTo>
                  <a:lnTo>
                    <a:pt x="40637" y="5763"/>
                  </a:lnTo>
                  <a:lnTo>
                    <a:pt x="19621" y="16110"/>
                  </a:lnTo>
                  <a:lnTo>
                    <a:pt x="13080" y="24484"/>
                  </a:lnTo>
                  <a:lnTo>
                    <a:pt x="5813" y="46267"/>
                  </a:lnTo>
                  <a:lnTo>
                    <a:pt x="6215" y="56287"/>
                  </a:lnTo>
                  <a:lnTo>
                    <a:pt x="12900" y="73660"/>
                  </a:lnTo>
                  <a:lnTo>
                    <a:pt x="26790" y="86061"/>
                  </a:lnTo>
                  <a:lnTo>
                    <a:pt x="84731" y="111045"/>
                  </a:lnTo>
                  <a:lnTo>
                    <a:pt x="147443" y="143900"/>
                  </a:lnTo>
                  <a:lnTo>
                    <a:pt x="197707" y="179391"/>
                  </a:lnTo>
                  <a:lnTo>
                    <a:pt x="209922" y="197783"/>
                  </a:lnTo>
                  <a:lnTo>
                    <a:pt x="211308" y="207601"/>
                  </a:lnTo>
                  <a:lnTo>
                    <a:pt x="206608" y="227868"/>
                  </a:lnTo>
                  <a:lnTo>
                    <a:pt x="200909" y="235846"/>
                  </a:lnTo>
                  <a:lnTo>
                    <a:pt x="185219" y="247831"/>
                  </a:lnTo>
                  <a:lnTo>
                    <a:pt x="151066" y="255565"/>
                  </a:lnTo>
                  <a:lnTo>
                    <a:pt x="91537" y="255839"/>
                  </a:lnTo>
                  <a:lnTo>
                    <a:pt x="32548" y="235018"/>
                  </a:lnTo>
                  <a:lnTo>
                    <a:pt x="0" y="2167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00297" y="157927"/>
              <a:ext cx="195580" cy="410612"/>
            </a:xfrm>
            <a:custGeom>
              <a:avLst/>
              <a:gdLst/>
              <a:ahLst/>
              <a:cxnLst/>
              <a:rect l="0" t="0" r="0" b="0"/>
              <a:pathLst>
                <a:path w="195580" h="410612">
                  <a:moveTo>
                    <a:pt x="6066" y="0"/>
                  </a:moveTo>
                  <a:lnTo>
                    <a:pt x="2946" y="54144"/>
                  </a:lnTo>
                  <a:lnTo>
                    <a:pt x="0" y="80216"/>
                  </a:lnTo>
                  <a:lnTo>
                    <a:pt x="4521" y="134908"/>
                  </a:lnTo>
                  <a:lnTo>
                    <a:pt x="8728" y="188931"/>
                  </a:lnTo>
                  <a:lnTo>
                    <a:pt x="14263" y="245103"/>
                  </a:lnTo>
                  <a:lnTo>
                    <a:pt x="15904" y="303080"/>
                  </a:lnTo>
                  <a:lnTo>
                    <a:pt x="16390" y="354184"/>
                  </a:lnTo>
                  <a:lnTo>
                    <a:pt x="17673" y="376174"/>
                  </a:lnTo>
                  <a:lnTo>
                    <a:pt x="19653" y="377124"/>
                  </a:lnTo>
                  <a:lnTo>
                    <a:pt x="22143" y="374249"/>
                  </a:lnTo>
                  <a:lnTo>
                    <a:pt x="21790" y="361695"/>
                  </a:lnTo>
                  <a:lnTo>
                    <a:pt x="17621" y="319451"/>
                  </a:lnTo>
                  <a:lnTo>
                    <a:pt x="28182" y="263686"/>
                  </a:lnTo>
                  <a:lnTo>
                    <a:pt x="35782" y="243536"/>
                  </a:lnTo>
                  <a:lnTo>
                    <a:pt x="46959" y="226781"/>
                  </a:lnTo>
                  <a:lnTo>
                    <a:pt x="54385" y="222547"/>
                  </a:lnTo>
                  <a:lnTo>
                    <a:pt x="71995" y="220962"/>
                  </a:lnTo>
                  <a:lnTo>
                    <a:pt x="88400" y="227277"/>
                  </a:lnTo>
                  <a:lnTo>
                    <a:pt x="117996" y="250395"/>
                  </a:lnTo>
                  <a:lnTo>
                    <a:pt x="145202" y="293133"/>
                  </a:lnTo>
                  <a:lnTo>
                    <a:pt x="166877" y="347221"/>
                  </a:lnTo>
                  <a:lnTo>
                    <a:pt x="184968" y="393815"/>
                  </a:lnTo>
                  <a:lnTo>
                    <a:pt x="195579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63250" y="400082"/>
              <a:ext cx="146947" cy="182023"/>
            </a:xfrm>
            <a:custGeom>
              <a:avLst/>
              <a:gdLst/>
              <a:ahLst/>
              <a:cxnLst/>
              <a:rect l="0" t="0" r="0" b="0"/>
              <a:pathLst>
                <a:path w="146947" h="182023">
                  <a:moveTo>
                    <a:pt x="101081" y="0"/>
                  </a:moveTo>
                  <a:lnTo>
                    <a:pt x="78725" y="0"/>
                  </a:lnTo>
                  <a:lnTo>
                    <a:pt x="61509" y="6240"/>
                  </a:lnTo>
                  <a:lnTo>
                    <a:pt x="46059" y="17981"/>
                  </a:lnTo>
                  <a:lnTo>
                    <a:pt x="9983" y="64153"/>
                  </a:lnTo>
                  <a:lnTo>
                    <a:pt x="2101" y="87784"/>
                  </a:lnTo>
                  <a:lnTo>
                    <a:pt x="0" y="100637"/>
                  </a:lnTo>
                  <a:lnTo>
                    <a:pt x="3903" y="124276"/>
                  </a:lnTo>
                  <a:lnTo>
                    <a:pt x="19256" y="154196"/>
                  </a:lnTo>
                  <a:lnTo>
                    <a:pt x="33129" y="169138"/>
                  </a:lnTo>
                  <a:lnTo>
                    <a:pt x="50993" y="179678"/>
                  </a:lnTo>
                  <a:lnTo>
                    <a:pt x="70631" y="182022"/>
                  </a:lnTo>
                  <a:lnTo>
                    <a:pt x="91057" y="177995"/>
                  </a:lnTo>
                  <a:lnTo>
                    <a:pt x="111834" y="168406"/>
                  </a:lnTo>
                  <a:lnTo>
                    <a:pt x="126528" y="153226"/>
                  </a:lnTo>
                  <a:lnTo>
                    <a:pt x="145492" y="114885"/>
                  </a:lnTo>
                  <a:lnTo>
                    <a:pt x="146946" y="91225"/>
                  </a:lnTo>
                  <a:lnTo>
                    <a:pt x="142523" y="66281"/>
                  </a:lnTo>
                  <a:lnTo>
                    <a:pt x="132758" y="43496"/>
                  </a:lnTo>
                  <a:lnTo>
                    <a:pt x="120619" y="27911"/>
                  </a:lnTo>
                  <a:lnTo>
                    <a:pt x="10108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59088" y="389554"/>
              <a:ext cx="266489" cy="187190"/>
            </a:xfrm>
            <a:custGeom>
              <a:avLst/>
              <a:gdLst/>
              <a:ahLst/>
              <a:cxnLst/>
              <a:rect l="0" t="0" r="0" b="0"/>
              <a:pathLst>
                <a:path w="266489" h="187190">
                  <a:moveTo>
                    <a:pt x="0" y="21057"/>
                  </a:moveTo>
                  <a:lnTo>
                    <a:pt x="3119" y="75201"/>
                  </a:lnTo>
                  <a:lnTo>
                    <a:pt x="9065" y="135737"/>
                  </a:lnTo>
                  <a:lnTo>
                    <a:pt x="21273" y="175529"/>
                  </a:lnTo>
                  <a:lnTo>
                    <a:pt x="28220" y="182530"/>
                  </a:lnTo>
                  <a:lnTo>
                    <a:pt x="36361" y="186027"/>
                  </a:lnTo>
                  <a:lnTo>
                    <a:pt x="45298" y="187189"/>
                  </a:lnTo>
                  <a:lnTo>
                    <a:pt x="61466" y="182241"/>
                  </a:lnTo>
                  <a:lnTo>
                    <a:pt x="69053" y="177646"/>
                  </a:lnTo>
                  <a:lnTo>
                    <a:pt x="80603" y="163182"/>
                  </a:lnTo>
                  <a:lnTo>
                    <a:pt x="97550" y="125300"/>
                  </a:lnTo>
                  <a:lnTo>
                    <a:pt x="98727" y="104822"/>
                  </a:lnTo>
                  <a:lnTo>
                    <a:pt x="97404" y="94448"/>
                  </a:lnTo>
                  <a:lnTo>
                    <a:pt x="97691" y="92211"/>
                  </a:lnTo>
                  <a:lnTo>
                    <a:pt x="121275" y="137172"/>
                  </a:lnTo>
                  <a:lnTo>
                    <a:pt x="134229" y="152992"/>
                  </a:lnTo>
                  <a:lnTo>
                    <a:pt x="154024" y="164703"/>
                  </a:lnTo>
                  <a:lnTo>
                    <a:pt x="177249" y="171467"/>
                  </a:lnTo>
                  <a:lnTo>
                    <a:pt x="199270" y="170574"/>
                  </a:lnTo>
                  <a:lnTo>
                    <a:pt x="217636" y="163158"/>
                  </a:lnTo>
                  <a:lnTo>
                    <a:pt x="248491" y="139333"/>
                  </a:lnTo>
                  <a:lnTo>
                    <a:pt x="264440" y="113424"/>
                  </a:lnTo>
                  <a:lnTo>
                    <a:pt x="266488" y="87455"/>
                  </a:lnTo>
                  <a:lnTo>
                    <a:pt x="258270" y="34303"/>
                  </a:lnTo>
                  <a:lnTo>
                    <a:pt x="248927" y="17975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96000" y="374900"/>
              <a:ext cx="179125" cy="193911"/>
            </a:xfrm>
            <a:custGeom>
              <a:avLst/>
              <a:gdLst/>
              <a:ahLst/>
              <a:cxnLst/>
              <a:rect l="0" t="0" r="0" b="0"/>
              <a:pathLst>
                <a:path w="179125" h="193911">
                  <a:moveTo>
                    <a:pt x="178984" y="14654"/>
                  </a:moveTo>
                  <a:lnTo>
                    <a:pt x="129432" y="0"/>
                  </a:lnTo>
                  <a:lnTo>
                    <a:pt x="95672" y="1083"/>
                  </a:lnTo>
                  <a:lnTo>
                    <a:pt x="63442" y="14402"/>
                  </a:lnTo>
                  <a:lnTo>
                    <a:pt x="37255" y="33167"/>
                  </a:lnTo>
                  <a:lnTo>
                    <a:pt x="33025" y="41034"/>
                  </a:lnTo>
                  <a:lnTo>
                    <a:pt x="31445" y="59134"/>
                  </a:lnTo>
                  <a:lnTo>
                    <a:pt x="35002" y="66534"/>
                  </a:lnTo>
                  <a:lnTo>
                    <a:pt x="48311" y="77876"/>
                  </a:lnTo>
                  <a:lnTo>
                    <a:pt x="103906" y="98426"/>
                  </a:lnTo>
                  <a:lnTo>
                    <a:pt x="147127" y="112830"/>
                  </a:lnTo>
                  <a:lnTo>
                    <a:pt x="165215" y="126138"/>
                  </a:lnTo>
                  <a:lnTo>
                    <a:pt x="173315" y="134600"/>
                  </a:lnTo>
                  <a:lnTo>
                    <a:pt x="177544" y="143751"/>
                  </a:lnTo>
                  <a:lnTo>
                    <a:pt x="179124" y="163277"/>
                  </a:lnTo>
                  <a:lnTo>
                    <a:pt x="175568" y="172228"/>
                  </a:lnTo>
                  <a:lnTo>
                    <a:pt x="162258" y="188412"/>
                  </a:lnTo>
                  <a:lnTo>
                    <a:pt x="152625" y="192494"/>
                  </a:lnTo>
                  <a:lnTo>
                    <a:pt x="129445" y="193910"/>
                  </a:lnTo>
                  <a:lnTo>
                    <a:pt x="76435" y="186456"/>
                  </a:lnTo>
                  <a:lnTo>
                    <a:pt x="27143" y="183771"/>
                  </a:lnTo>
                  <a:lnTo>
                    <a:pt x="0" y="1831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38470" y="347221"/>
              <a:ext cx="145879" cy="474635"/>
            </a:xfrm>
            <a:custGeom>
              <a:avLst/>
              <a:gdLst/>
              <a:ahLst/>
              <a:cxnLst/>
              <a:rect l="0" t="0" r="0" b="0"/>
              <a:pathLst>
                <a:path w="145879" h="474635">
                  <a:moveTo>
                    <a:pt x="57654" y="137089"/>
                  </a:moveTo>
                  <a:lnTo>
                    <a:pt x="49321" y="186020"/>
                  </a:lnTo>
                  <a:lnTo>
                    <a:pt x="47776" y="236985"/>
                  </a:lnTo>
                  <a:lnTo>
                    <a:pt x="50437" y="296540"/>
                  </a:lnTo>
                  <a:lnTo>
                    <a:pt x="55516" y="355520"/>
                  </a:lnTo>
                  <a:lnTo>
                    <a:pt x="57021" y="410040"/>
                  </a:lnTo>
                  <a:lnTo>
                    <a:pt x="51940" y="469686"/>
                  </a:lnTo>
                  <a:lnTo>
                    <a:pt x="49165" y="474634"/>
                  </a:lnTo>
                  <a:lnTo>
                    <a:pt x="46146" y="474423"/>
                  </a:lnTo>
                  <a:lnTo>
                    <a:pt x="42963" y="470773"/>
                  </a:lnTo>
                  <a:lnTo>
                    <a:pt x="32894" y="437690"/>
                  </a:lnTo>
                  <a:lnTo>
                    <a:pt x="26247" y="376448"/>
                  </a:lnTo>
                  <a:lnTo>
                    <a:pt x="14882" y="318771"/>
                  </a:lnTo>
                  <a:lnTo>
                    <a:pt x="7936" y="264231"/>
                  </a:lnTo>
                  <a:lnTo>
                    <a:pt x="0" y="204578"/>
                  </a:lnTo>
                  <a:lnTo>
                    <a:pt x="2809" y="142188"/>
                  </a:lnTo>
                  <a:lnTo>
                    <a:pt x="5529" y="92067"/>
                  </a:lnTo>
                  <a:lnTo>
                    <a:pt x="16336" y="35736"/>
                  </a:lnTo>
                  <a:lnTo>
                    <a:pt x="19580" y="23897"/>
                  </a:lnTo>
                  <a:lnTo>
                    <a:pt x="25252" y="14834"/>
                  </a:lnTo>
                  <a:lnTo>
                    <a:pt x="40914" y="1645"/>
                  </a:lnTo>
                  <a:lnTo>
                    <a:pt x="50003" y="0"/>
                  </a:lnTo>
                  <a:lnTo>
                    <a:pt x="69462" y="4411"/>
                  </a:lnTo>
                  <a:lnTo>
                    <a:pt x="94558" y="20048"/>
                  </a:lnTo>
                  <a:lnTo>
                    <a:pt x="116812" y="39500"/>
                  </a:lnTo>
                  <a:lnTo>
                    <a:pt x="132635" y="65670"/>
                  </a:lnTo>
                  <a:lnTo>
                    <a:pt x="144731" y="101240"/>
                  </a:lnTo>
                  <a:lnTo>
                    <a:pt x="145878" y="124666"/>
                  </a:lnTo>
                  <a:lnTo>
                    <a:pt x="136828" y="160704"/>
                  </a:lnTo>
                  <a:lnTo>
                    <a:pt x="131493" y="173890"/>
                  </a:lnTo>
                  <a:lnTo>
                    <a:pt x="116209" y="191660"/>
                  </a:lnTo>
                  <a:lnTo>
                    <a:pt x="57654" y="2423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46297" y="405022"/>
              <a:ext cx="161252" cy="171568"/>
            </a:xfrm>
            <a:custGeom>
              <a:avLst/>
              <a:gdLst/>
              <a:ahLst/>
              <a:cxnLst/>
              <a:rect l="0" t="0" r="0" b="0"/>
              <a:pathLst>
                <a:path w="161252" h="171568">
                  <a:moveTo>
                    <a:pt x="123568" y="5589"/>
                  </a:moveTo>
                  <a:lnTo>
                    <a:pt x="106801" y="0"/>
                  </a:lnTo>
                  <a:lnTo>
                    <a:pt x="74017" y="2113"/>
                  </a:lnTo>
                  <a:lnTo>
                    <a:pt x="54362" y="10283"/>
                  </a:lnTo>
                  <a:lnTo>
                    <a:pt x="22680" y="34592"/>
                  </a:lnTo>
                  <a:lnTo>
                    <a:pt x="6587" y="60586"/>
                  </a:lnTo>
                  <a:lnTo>
                    <a:pt x="0" y="96104"/>
                  </a:lnTo>
                  <a:lnTo>
                    <a:pt x="3637" y="130674"/>
                  </a:lnTo>
                  <a:lnTo>
                    <a:pt x="8519" y="139282"/>
                  </a:lnTo>
                  <a:lnTo>
                    <a:pt x="23303" y="151966"/>
                  </a:lnTo>
                  <a:lnTo>
                    <a:pt x="51356" y="165683"/>
                  </a:lnTo>
                  <a:lnTo>
                    <a:pt x="87484" y="171567"/>
                  </a:lnTo>
                  <a:lnTo>
                    <a:pt x="111041" y="166705"/>
                  </a:lnTo>
                  <a:lnTo>
                    <a:pt x="132039" y="155575"/>
                  </a:lnTo>
                  <a:lnTo>
                    <a:pt x="149170" y="138930"/>
                  </a:lnTo>
                  <a:lnTo>
                    <a:pt x="158344" y="116714"/>
                  </a:lnTo>
                  <a:lnTo>
                    <a:pt x="161251" y="92413"/>
                  </a:lnTo>
                  <a:lnTo>
                    <a:pt x="158643" y="69914"/>
                  </a:lnTo>
                  <a:lnTo>
                    <a:pt x="150465" y="51335"/>
                  </a:lnTo>
                  <a:lnTo>
                    <a:pt x="145009" y="43105"/>
                  </a:lnTo>
                  <a:lnTo>
                    <a:pt x="129588" y="30842"/>
                  </a:lnTo>
                  <a:lnTo>
                    <a:pt x="112206" y="22662"/>
                  </a:lnTo>
                  <a:lnTo>
                    <a:pt x="81454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79261" y="383416"/>
              <a:ext cx="153989" cy="180444"/>
            </a:xfrm>
            <a:custGeom>
              <a:avLst/>
              <a:gdLst/>
              <a:ahLst/>
              <a:cxnLst/>
              <a:rect l="0" t="0" r="0" b="0"/>
              <a:pathLst>
                <a:path w="153989" h="180444">
                  <a:moveTo>
                    <a:pt x="111703" y="16666"/>
                  </a:moveTo>
                  <a:lnTo>
                    <a:pt x="100524" y="5488"/>
                  </a:lnTo>
                  <a:lnTo>
                    <a:pt x="79439" y="0"/>
                  </a:lnTo>
                  <a:lnTo>
                    <a:pt x="40922" y="30"/>
                  </a:lnTo>
                  <a:lnTo>
                    <a:pt x="29421" y="2066"/>
                  </a:lnTo>
                  <a:lnTo>
                    <a:pt x="10403" y="13687"/>
                  </a:lnTo>
                  <a:lnTo>
                    <a:pt x="2055" y="21699"/>
                  </a:lnTo>
                  <a:lnTo>
                    <a:pt x="0" y="29380"/>
                  </a:lnTo>
                  <a:lnTo>
                    <a:pt x="2139" y="36841"/>
                  </a:lnTo>
                  <a:lnTo>
                    <a:pt x="13875" y="51369"/>
                  </a:lnTo>
                  <a:lnTo>
                    <a:pt x="40212" y="71532"/>
                  </a:lnTo>
                  <a:lnTo>
                    <a:pt x="101368" y="96964"/>
                  </a:lnTo>
                  <a:lnTo>
                    <a:pt x="131647" y="108958"/>
                  </a:lnTo>
                  <a:lnTo>
                    <a:pt x="148253" y="120466"/>
                  </a:lnTo>
                  <a:lnTo>
                    <a:pt x="152447" y="129150"/>
                  </a:lnTo>
                  <a:lnTo>
                    <a:pt x="153988" y="151277"/>
                  </a:lnTo>
                  <a:lnTo>
                    <a:pt x="150421" y="160219"/>
                  </a:lnTo>
                  <a:lnTo>
                    <a:pt x="137100" y="173274"/>
                  </a:lnTo>
                  <a:lnTo>
                    <a:pt x="116361" y="179857"/>
                  </a:lnTo>
                  <a:lnTo>
                    <a:pt x="75258" y="180443"/>
                  </a:lnTo>
                  <a:lnTo>
                    <a:pt x="35393" y="176327"/>
                  </a:lnTo>
                  <a:lnTo>
                    <a:pt x="6418" y="174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27834" y="362908"/>
              <a:ext cx="163657" cy="208636"/>
            </a:xfrm>
            <a:custGeom>
              <a:avLst/>
              <a:gdLst/>
              <a:ahLst/>
              <a:cxnLst/>
              <a:rect l="0" t="0" r="0" b="0"/>
              <a:pathLst>
                <a:path w="163657" h="208636">
                  <a:moveTo>
                    <a:pt x="126342" y="5589"/>
                  </a:moveTo>
                  <a:lnTo>
                    <a:pt x="109574" y="0"/>
                  </a:lnTo>
                  <a:lnTo>
                    <a:pt x="76789" y="2113"/>
                  </a:lnTo>
                  <a:lnTo>
                    <a:pt x="43030" y="15737"/>
                  </a:lnTo>
                  <a:lnTo>
                    <a:pt x="16389" y="34592"/>
                  </a:lnTo>
                  <a:lnTo>
                    <a:pt x="12096" y="42472"/>
                  </a:lnTo>
                  <a:lnTo>
                    <a:pt x="10445" y="60586"/>
                  </a:lnTo>
                  <a:lnTo>
                    <a:pt x="13982" y="69160"/>
                  </a:lnTo>
                  <a:lnTo>
                    <a:pt x="27272" y="84925"/>
                  </a:lnTo>
                  <a:lnTo>
                    <a:pt x="47996" y="93492"/>
                  </a:lnTo>
                  <a:lnTo>
                    <a:pt x="104673" y="107848"/>
                  </a:lnTo>
                  <a:lnTo>
                    <a:pt x="135519" y="119206"/>
                  </a:lnTo>
                  <a:lnTo>
                    <a:pt x="152258" y="130565"/>
                  </a:lnTo>
                  <a:lnTo>
                    <a:pt x="157657" y="139209"/>
                  </a:lnTo>
                  <a:lnTo>
                    <a:pt x="163656" y="161292"/>
                  </a:lnTo>
                  <a:lnTo>
                    <a:pt x="161747" y="171392"/>
                  </a:lnTo>
                  <a:lnTo>
                    <a:pt x="150266" y="188854"/>
                  </a:lnTo>
                  <a:lnTo>
                    <a:pt x="124072" y="206249"/>
                  </a:lnTo>
                  <a:lnTo>
                    <a:pt x="98036" y="208635"/>
                  </a:lnTo>
                  <a:lnTo>
                    <a:pt x="39252" y="200635"/>
                  </a:lnTo>
                  <a:lnTo>
                    <a:pt x="0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36227" y="365875"/>
              <a:ext cx="172070" cy="199257"/>
            </a:xfrm>
            <a:custGeom>
              <a:avLst/>
              <a:gdLst/>
              <a:ahLst/>
              <a:cxnLst/>
              <a:rect l="0" t="0" r="0" b="0"/>
              <a:pathLst>
                <a:path w="172070" h="199257">
                  <a:moveTo>
                    <a:pt x="54819" y="86850"/>
                  </a:moveTo>
                  <a:lnTo>
                    <a:pt x="82376" y="79614"/>
                  </a:lnTo>
                  <a:lnTo>
                    <a:pt x="135479" y="73852"/>
                  </a:lnTo>
                  <a:lnTo>
                    <a:pt x="147197" y="71166"/>
                  </a:lnTo>
                  <a:lnTo>
                    <a:pt x="156179" y="65865"/>
                  </a:lnTo>
                  <a:lnTo>
                    <a:pt x="169278" y="50617"/>
                  </a:lnTo>
                  <a:lnTo>
                    <a:pt x="172069" y="41638"/>
                  </a:lnTo>
                  <a:lnTo>
                    <a:pt x="172051" y="22302"/>
                  </a:lnTo>
                  <a:lnTo>
                    <a:pt x="165730" y="14572"/>
                  </a:lnTo>
                  <a:lnTo>
                    <a:pt x="143107" y="2864"/>
                  </a:lnTo>
                  <a:lnTo>
                    <a:pt x="116675" y="0"/>
                  </a:lnTo>
                  <a:lnTo>
                    <a:pt x="89330" y="3796"/>
                  </a:lnTo>
                  <a:lnTo>
                    <a:pt x="36766" y="25297"/>
                  </a:lnTo>
                  <a:lnTo>
                    <a:pt x="25237" y="31777"/>
                  </a:lnTo>
                  <a:lnTo>
                    <a:pt x="9306" y="51455"/>
                  </a:lnTo>
                  <a:lnTo>
                    <a:pt x="3420" y="63253"/>
                  </a:lnTo>
                  <a:lnTo>
                    <a:pt x="0" y="88841"/>
                  </a:lnTo>
                  <a:lnTo>
                    <a:pt x="3549" y="114641"/>
                  </a:lnTo>
                  <a:lnTo>
                    <a:pt x="31358" y="170578"/>
                  </a:lnTo>
                  <a:lnTo>
                    <a:pt x="47902" y="185674"/>
                  </a:lnTo>
                  <a:lnTo>
                    <a:pt x="68122" y="195112"/>
                  </a:lnTo>
                  <a:lnTo>
                    <a:pt x="104645" y="199256"/>
                  </a:lnTo>
                  <a:lnTo>
                    <a:pt x="145900" y="190769"/>
                  </a:lnTo>
                  <a:lnTo>
                    <a:pt x="170633" y="181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48974" y="341851"/>
              <a:ext cx="155327" cy="202554"/>
            </a:xfrm>
            <a:custGeom>
              <a:avLst/>
              <a:gdLst/>
              <a:ahLst/>
              <a:cxnLst/>
              <a:rect l="0" t="0" r="0" b="0"/>
              <a:pathLst>
                <a:path w="155327" h="202554">
                  <a:moveTo>
                    <a:pt x="147399" y="5589"/>
                  </a:moveTo>
                  <a:lnTo>
                    <a:pt x="130631" y="0"/>
                  </a:lnTo>
                  <a:lnTo>
                    <a:pt x="97847" y="2113"/>
                  </a:lnTo>
                  <a:lnTo>
                    <a:pt x="47187" y="21713"/>
                  </a:lnTo>
                  <a:lnTo>
                    <a:pt x="28381" y="34592"/>
                  </a:lnTo>
                  <a:lnTo>
                    <a:pt x="22430" y="43642"/>
                  </a:lnTo>
                  <a:lnTo>
                    <a:pt x="15818" y="66175"/>
                  </a:lnTo>
                  <a:lnTo>
                    <a:pt x="17565" y="76395"/>
                  </a:lnTo>
                  <a:lnTo>
                    <a:pt x="28863" y="93990"/>
                  </a:lnTo>
                  <a:lnTo>
                    <a:pt x="48703" y="106490"/>
                  </a:lnTo>
                  <a:lnTo>
                    <a:pt x="104766" y="127844"/>
                  </a:lnTo>
                  <a:lnTo>
                    <a:pt x="135547" y="139949"/>
                  </a:lnTo>
                  <a:lnTo>
                    <a:pt x="152270" y="151482"/>
                  </a:lnTo>
                  <a:lnTo>
                    <a:pt x="155326" y="159003"/>
                  </a:lnTo>
                  <a:lnTo>
                    <a:pt x="155024" y="167526"/>
                  </a:lnTo>
                  <a:lnTo>
                    <a:pt x="152482" y="176718"/>
                  </a:lnTo>
                  <a:lnTo>
                    <a:pt x="147278" y="184016"/>
                  </a:lnTo>
                  <a:lnTo>
                    <a:pt x="132137" y="195244"/>
                  </a:lnTo>
                  <a:lnTo>
                    <a:pt x="98293" y="202553"/>
                  </a:lnTo>
                  <a:lnTo>
                    <a:pt x="40039" y="197787"/>
                  </a:lnTo>
                  <a:lnTo>
                    <a:pt x="0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90484" y="326383"/>
              <a:ext cx="148095" cy="217995"/>
            </a:xfrm>
            <a:custGeom>
              <a:avLst/>
              <a:gdLst/>
              <a:ahLst/>
              <a:cxnLst/>
              <a:rect l="0" t="0" r="0" b="0"/>
              <a:pathLst>
                <a:path w="148095" h="217995">
                  <a:moveTo>
                    <a:pt x="95402" y="0"/>
                  </a:moveTo>
                  <a:lnTo>
                    <a:pt x="51439" y="20243"/>
                  </a:lnTo>
                  <a:lnTo>
                    <a:pt x="4608" y="59898"/>
                  </a:lnTo>
                  <a:lnTo>
                    <a:pt x="948" y="68008"/>
                  </a:lnTo>
                  <a:lnTo>
                    <a:pt x="0" y="86378"/>
                  </a:lnTo>
                  <a:lnTo>
                    <a:pt x="3724" y="95020"/>
                  </a:lnTo>
                  <a:lnTo>
                    <a:pt x="17222" y="110861"/>
                  </a:lnTo>
                  <a:lnTo>
                    <a:pt x="44551" y="127344"/>
                  </a:lnTo>
                  <a:lnTo>
                    <a:pt x="103971" y="141855"/>
                  </a:lnTo>
                  <a:lnTo>
                    <a:pt x="142069" y="165931"/>
                  </a:lnTo>
                  <a:lnTo>
                    <a:pt x="146400" y="173792"/>
                  </a:lnTo>
                  <a:lnTo>
                    <a:pt x="148094" y="191884"/>
                  </a:lnTo>
                  <a:lnTo>
                    <a:pt x="144568" y="199283"/>
                  </a:lnTo>
                  <a:lnTo>
                    <a:pt x="131291" y="210623"/>
                  </a:lnTo>
                  <a:lnTo>
                    <a:pt x="98497" y="217994"/>
                  </a:lnTo>
                  <a:lnTo>
                    <a:pt x="43167" y="212356"/>
                  </a:lnTo>
                  <a:lnTo>
                    <a:pt x="1117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27219" y="421139"/>
              <a:ext cx="27124" cy="168457"/>
            </a:xfrm>
            <a:custGeom>
              <a:avLst/>
              <a:gdLst/>
              <a:ahLst/>
              <a:cxnLst/>
              <a:rect l="0" t="0" r="0" b="0"/>
              <a:pathLst>
                <a:path w="27124" h="168457">
                  <a:moveTo>
                    <a:pt x="6066" y="0"/>
                  </a:moveTo>
                  <a:lnTo>
                    <a:pt x="0" y="34792"/>
                  </a:lnTo>
                  <a:lnTo>
                    <a:pt x="7641" y="96777"/>
                  </a:lnTo>
                  <a:lnTo>
                    <a:pt x="17061" y="138639"/>
                  </a:lnTo>
                  <a:lnTo>
                    <a:pt x="27123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233285" y="315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36057" y="394493"/>
              <a:ext cx="143286" cy="180198"/>
            </a:xfrm>
            <a:custGeom>
              <a:avLst/>
              <a:gdLst/>
              <a:ahLst/>
              <a:cxnLst/>
              <a:rect l="0" t="0" r="0" b="0"/>
              <a:pathLst>
                <a:path w="143286" h="180198">
                  <a:moveTo>
                    <a:pt x="97270" y="5589"/>
                  </a:moveTo>
                  <a:lnTo>
                    <a:pt x="80502" y="0"/>
                  </a:lnTo>
                  <a:lnTo>
                    <a:pt x="62911" y="376"/>
                  </a:lnTo>
                  <a:lnTo>
                    <a:pt x="53306" y="2114"/>
                  </a:lnTo>
                  <a:lnTo>
                    <a:pt x="23021" y="21327"/>
                  </a:lnTo>
                  <a:lnTo>
                    <a:pt x="8508" y="39490"/>
                  </a:lnTo>
                  <a:lnTo>
                    <a:pt x="3000" y="49247"/>
                  </a:lnTo>
                  <a:lnTo>
                    <a:pt x="0" y="72566"/>
                  </a:lnTo>
                  <a:lnTo>
                    <a:pt x="3736" y="97358"/>
                  </a:lnTo>
                  <a:lnTo>
                    <a:pt x="18992" y="129876"/>
                  </a:lnTo>
                  <a:lnTo>
                    <a:pt x="51968" y="169803"/>
                  </a:lnTo>
                  <a:lnTo>
                    <a:pt x="72066" y="178009"/>
                  </a:lnTo>
                  <a:lnTo>
                    <a:pt x="83977" y="180197"/>
                  </a:lnTo>
                  <a:lnTo>
                    <a:pt x="103449" y="176390"/>
                  </a:lnTo>
                  <a:lnTo>
                    <a:pt x="111918" y="172099"/>
                  </a:lnTo>
                  <a:lnTo>
                    <a:pt x="124446" y="157972"/>
                  </a:lnTo>
                  <a:lnTo>
                    <a:pt x="142023" y="120308"/>
                  </a:lnTo>
                  <a:lnTo>
                    <a:pt x="143285" y="96740"/>
                  </a:lnTo>
                  <a:lnTo>
                    <a:pt x="138778" y="73007"/>
                  </a:lnTo>
                  <a:lnTo>
                    <a:pt x="123087" y="46492"/>
                  </a:lnTo>
                  <a:lnTo>
                    <a:pt x="104789" y="26157"/>
                  </a:lnTo>
                  <a:lnTo>
                    <a:pt x="86741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96497" y="368417"/>
              <a:ext cx="210571" cy="210651"/>
            </a:xfrm>
            <a:custGeom>
              <a:avLst/>
              <a:gdLst/>
              <a:ahLst/>
              <a:cxnLst/>
              <a:rect l="0" t="0" r="0" b="0"/>
              <a:pathLst>
                <a:path w="210571" h="210651">
                  <a:moveTo>
                    <a:pt x="0" y="42194"/>
                  </a:moveTo>
                  <a:lnTo>
                    <a:pt x="25194" y="103304"/>
                  </a:lnTo>
                  <a:lnTo>
                    <a:pt x="45244" y="163325"/>
                  </a:lnTo>
                  <a:lnTo>
                    <a:pt x="63313" y="203771"/>
                  </a:lnTo>
                  <a:lnTo>
                    <a:pt x="62096" y="204894"/>
                  </a:lnTo>
                  <a:lnTo>
                    <a:pt x="58945" y="203303"/>
                  </a:lnTo>
                  <a:lnTo>
                    <a:pt x="48920" y="184297"/>
                  </a:lnTo>
                  <a:lnTo>
                    <a:pt x="31557" y="121681"/>
                  </a:lnTo>
                  <a:lnTo>
                    <a:pt x="26894" y="91559"/>
                  </a:lnTo>
                  <a:lnTo>
                    <a:pt x="33431" y="43626"/>
                  </a:lnTo>
                  <a:lnTo>
                    <a:pt x="36326" y="32620"/>
                  </a:lnTo>
                  <a:lnTo>
                    <a:pt x="48900" y="14152"/>
                  </a:lnTo>
                  <a:lnTo>
                    <a:pt x="57166" y="5952"/>
                  </a:lnTo>
                  <a:lnTo>
                    <a:pt x="67357" y="1655"/>
                  </a:lnTo>
                  <a:lnTo>
                    <a:pt x="91158" y="0"/>
                  </a:lnTo>
                  <a:lnTo>
                    <a:pt x="125275" y="11235"/>
                  </a:lnTo>
                  <a:lnTo>
                    <a:pt x="143805" y="29214"/>
                  </a:lnTo>
                  <a:lnTo>
                    <a:pt x="186078" y="89408"/>
                  </a:lnTo>
                  <a:lnTo>
                    <a:pt x="205438" y="147934"/>
                  </a:lnTo>
                  <a:lnTo>
                    <a:pt x="210570" y="2106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94045" y="373436"/>
              <a:ext cx="200597" cy="190675"/>
            </a:xfrm>
            <a:custGeom>
              <a:avLst/>
              <a:gdLst/>
              <a:ahLst/>
              <a:cxnLst/>
              <a:rect l="0" t="0" r="0" b="0"/>
              <a:pathLst>
                <a:path w="200597" h="190675">
                  <a:moveTo>
                    <a:pt x="134162" y="5589"/>
                  </a:moveTo>
                  <a:lnTo>
                    <a:pt x="117394" y="0"/>
                  </a:lnTo>
                  <a:lnTo>
                    <a:pt x="99803" y="376"/>
                  </a:lnTo>
                  <a:lnTo>
                    <a:pt x="81457" y="5612"/>
                  </a:lnTo>
                  <a:lnTo>
                    <a:pt x="43370" y="34593"/>
                  </a:lnTo>
                  <a:lnTo>
                    <a:pt x="16098" y="63094"/>
                  </a:lnTo>
                  <a:lnTo>
                    <a:pt x="6430" y="81450"/>
                  </a:lnTo>
                  <a:lnTo>
                    <a:pt x="0" y="117104"/>
                  </a:lnTo>
                  <a:lnTo>
                    <a:pt x="3683" y="151715"/>
                  </a:lnTo>
                  <a:lnTo>
                    <a:pt x="15340" y="170360"/>
                  </a:lnTo>
                  <a:lnTo>
                    <a:pt x="23362" y="178607"/>
                  </a:lnTo>
                  <a:lnTo>
                    <a:pt x="44753" y="187771"/>
                  </a:lnTo>
                  <a:lnTo>
                    <a:pt x="69859" y="190674"/>
                  </a:lnTo>
                  <a:lnTo>
                    <a:pt x="132396" y="180019"/>
                  </a:lnTo>
                  <a:lnTo>
                    <a:pt x="159635" y="164637"/>
                  </a:lnTo>
                  <a:lnTo>
                    <a:pt x="182524" y="139672"/>
                  </a:lnTo>
                  <a:lnTo>
                    <a:pt x="198534" y="110048"/>
                  </a:lnTo>
                  <a:lnTo>
                    <a:pt x="200596" y="86331"/>
                  </a:lnTo>
                  <a:lnTo>
                    <a:pt x="196444" y="61362"/>
                  </a:lnTo>
                  <a:lnTo>
                    <a:pt x="186800" y="38566"/>
                  </a:lnTo>
                  <a:lnTo>
                    <a:pt x="178612" y="31083"/>
                  </a:lnTo>
                  <a:lnTo>
                    <a:pt x="148243" y="20552"/>
                  </a:lnTo>
                  <a:lnTo>
                    <a:pt x="123634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244021" y="284269"/>
              <a:ext cx="189514" cy="255241"/>
            </a:xfrm>
            <a:custGeom>
              <a:avLst/>
              <a:gdLst/>
              <a:ahLst/>
              <a:cxnLst/>
              <a:rect l="0" t="0" r="0" b="0"/>
              <a:pathLst>
                <a:path w="189514" h="255241">
                  <a:moveTo>
                    <a:pt x="0" y="126342"/>
                  </a:moveTo>
                  <a:lnTo>
                    <a:pt x="29308" y="179370"/>
                  </a:lnTo>
                  <a:lnTo>
                    <a:pt x="51879" y="240011"/>
                  </a:lnTo>
                  <a:lnTo>
                    <a:pt x="56983" y="255240"/>
                  </a:lnTo>
                  <a:lnTo>
                    <a:pt x="38226" y="198909"/>
                  </a:lnTo>
                  <a:lnTo>
                    <a:pt x="24126" y="135797"/>
                  </a:lnTo>
                  <a:lnTo>
                    <a:pt x="25086" y="94438"/>
                  </a:lnTo>
                  <a:lnTo>
                    <a:pt x="31036" y="68879"/>
                  </a:lnTo>
                  <a:lnTo>
                    <a:pt x="41480" y="49720"/>
                  </a:lnTo>
                  <a:lnTo>
                    <a:pt x="66102" y="25780"/>
                  </a:lnTo>
                  <a:lnTo>
                    <a:pt x="101214" y="9458"/>
                  </a:lnTo>
                  <a:lnTo>
                    <a:pt x="162605" y="1246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07415" y="958093"/>
              <a:ext cx="195040" cy="269442"/>
            </a:xfrm>
            <a:custGeom>
              <a:avLst/>
              <a:gdLst/>
              <a:ahLst/>
              <a:cxnLst/>
              <a:rect l="0" t="0" r="0" b="0"/>
              <a:pathLst>
                <a:path w="195040" h="269442">
                  <a:moveTo>
                    <a:pt x="103486" y="21057"/>
                  </a:moveTo>
                  <a:lnTo>
                    <a:pt x="86719" y="15468"/>
                  </a:lnTo>
                  <a:lnTo>
                    <a:pt x="79440" y="16161"/>
                  </a:lnTo>
                  <a:lnTo>
                    <a:pt x="65113" y="23170"/>
                  </a:lnTo>
                  <a:lnTo>
                    <a:pt x="22788" y="69220"/>
                  </a:lnTo>
                  <a:lnTo>
                    <a:pt x="7306" y="96549"/>
                  </a:lnTo>
                  <a:lnTo>
                    <a:pt x="0" y="146800"/>
                  </a:lnTo>
                  <a:lnTo>
                    <a:pt x="1074" y="191415"/>
                  </a:lnTo>
                  <a:lnTo>
                    <a:pt x="9616" y="212195"/>
                  </a:lnTo>
                  <a:lnTo>
                    <a:pt x="27580" y="237048"/>
                  </a:lnTo>
                  <a:lnTo>
                    <a:pt x="58899" y="259229"/>
                  </a:lnTo>
                  <a:lnTo>
                    <a:pt x="97814" y="269441"/>
                  </a:lnTo>
                  <a:lnTo>
                    <a:pt x="125142" y="265591"/>
                  </a:lnTo>
                  <a:lnTo>
                    <a:pt x="160595" y="250269"/>
                  </a:lnTo>
                  <a:lnTo>
                    <a:pt x="169635" y="244055"/>
                  </a:lnTo>
                  <a:lnTo>
                    <a:pt x="182799" y="224672"/>
                  </a:lnTo>
                  <a:lnTo>
                    <a:pt x="191378" y="199290"/>
                  </a:lnTo>
                  <a:lnTo>
                    <a:pt x="195039" y="153285"/>
                  </a:lnTo>
                  <a:lnTo>
                    <a:pt x="186388" y="98345"/>
                  </a:lnTo>
                  <a:lnTo>
                    <a:pt x="177766" y="75294"/>
                  </a:lnTo>
                  <a:lnTo>
                    <a:pt x="139351" y="26856"/>
                  </a:lnTo>
                  <a:lnTo>
                    <a:pt x="112163" y="9777"/>
                  </a:lnTo>
                  <a:lnTo>
                    <a:pt x="824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66056" y="979150"/>
              <a:ext cx="265986" cy="221714"/>
            </a:xfrm>
            <a:custGeom>
              <a:avLst/>
              <a:gdLst/>
              <a:ahLst/>
              <a:cxnLst/>
              <a:rect l="0" t="0" r="0" b="0"/>
              <a:pathLst>
                <a:path w="265986" h="221714">
                  <a:moveTo>
                    <a:pt x="13301" y="0"/>
                  </a:moveTo>
                  <a:lnTo>
                    <a:pt x="2123" y="11178"/>
                  </a:lnTo>
                  <a:lnTo>
                    <a:pt x="0" y="19150"/>
                  </a:lnTo>
                  <a:lnTo>
                    <a:pt x="1878" y="68687"/>
                  </a:lnTo>
                  <a:lnTo>
                    <a:pt x="8185" y="128861"/>
                  </a:lnTo>
                  <a:lnTo>
                    <a:pt x="17375" y="166083"/>
                  </a:lnTo>
                  <a:lnTo>
                    <a:pt x="23036" y="175063"/>
                  </a:lnTo>
                  <a:lnTo>
                    <a:pt x="38685" y="188160"/>
                  </a:lnTo>
                  <a:lnTo>
                    <a:pt x="46601" y="189781"/>
                  </a:lnTo>
                  <a:lnTo>
                    <a:pt x="54218" y="188521"/>
                  </a:lnTo>
                  <a:lnTo>
                    <a:pt x="61636" y="185342"/>
                  </a:lnTo>
                  <a:lnTo>
                    <a:pt x="72998" y="172451"/>
                  </a:lnTo>
                  <a:lnTo>
                    <a:pt x="97224" y="115240"/>
                  </a:lnTo>
                  <a:lnTo>
                    <a:pt x="100835" y="104903"/>
                  </a:lnTo>
                  <a:lnTo>
                    <a:pt x="103243" y="102690"/>
                  </a:lnTo>
                  <a:lnTo>
                    <a:pt x="104848" y="105895"/>
                  </a:lnTo>
                  <a:lnTo>
                    <a:pt x="113013" y="139070"/>
                  </a:lnTo>
                  <a:lnTo>
                    <a:pt x="134296" y="178249"/>
                  </a:lnTo>
                  <a:lnTo>
                    <a:pt x="167939" y="217030"/>
                  </a:lnTo>
                  <a:lnTo>
                    <a:pt x="177224" y="220726"/>
                  </a:lnTo>
                  <a:lnTo>
                    <a:pt x="200020" y="221713"/>
                  </a:lnTo>
                  <a:lnTo>
                    <a:pt x="219510" y="215132"/>
                  </a:lnTo>
                  <a:lnTo>
                    <a:pt x="227982" y="210102"/>
                  </a:lnTo>
                  <a:lnTo>
                    <a:pt x="240516" y="192034"/>
                  </a:lnTo>
                  <a:lnTo>
                    <a:pt x="248816" y="168407"/>
                  </a:lnTo>
                  <a:lnTo>
                    <a:pt x="260171" y="106896"/>
                  </a:lnTo>
                  <a:lnTo>
                    <a:pt x="265985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84683" y="975035"/>
              <a:ext cx="200043" cy="225214"/>
            </a:xfrm>
            <a:custGeom>
              <a:avLst/>
              <a:gdLst/>
              <a:ahLst/>
              <a:cxnLst/>
              <a:rect l="0" t="0" r="0" b="0"/>
              <a:pathLst>
                <a:path w="200043" h="225214">
                  <a:moveTo>
                    <a:pt x="0" y="35700"/>
                  </a:moveTo>
                  <a:lnTo>
                    <a:pt x="15642" y="53681"/>
                  </a:lnTo>
                  <a:lnTo>
                    <a:pt x="34844" y="105442"/>
                  </a:lnTo>
                  <a:lnTo>
                    <a:pt x="52610" y="164641"/>
                  </a:lnTo>
                  <a:lnTo>
                    <a:pt x="61085" y="218708"/>
                  </a:lnTo>
                  <a:lnTo>
                    <a:pt x="60611" y="224386"/>
                  </a:lnTo>
                  <a:lnTo>
                    <a:pt x="59125" y="224661"/>
                  </a:lnTo>
                  <a:lnTo>
                    <a:pt x="48334" y="199888"/>
                  </a:lnTo>
                  <a:lnTo>
                    <a:pt x="34600" y="139499"/>
                  </a:lnTo>
                  <a:lnTo>
                    <a:pt x="32181" y="84540"/>
                  </a:lnTo>
                  <a:lnTo>
                    <a:pt x="43117" y="26057"/>
                  </a:lnTo>
                  <a:lnTo>
                    <a:pt x="46292" y="15234"/>
                  </a:lnTo>
                  <a:lnTo>
                    <a:pt x="54259" y="8018"/>
                  </a:lnTo>
                  <a:lnTo>
                    <a:pt x="78707" y="0"/>
                  </a:lnTo>
                  <a:lnTo>
                    <a:pt x="89906" y="202"/>
                  </a:lnTo>
                  <a:lnTo>
                    <a:pt x="108589" y="6665"/>
                  </a:lnTo>
                  <a:lnTo>
                    <a:pt x="132261" y="29047"/>
                  </a:lnTo>
                  <a:lnTo>
                    <a:pt x="160050" y="76457"/>
                  </a:lnTo>
                  <a:lnTo>
                    <a:pt x="178018" y="130882"/>
                  </a:lnTo>
                  <a:lnTo>
                    <a:pt x="195235" y="191127"/>
                  </a:lnTo>
                  <a:lnTo>
                    <a:pt x="200042" y="225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37367" y="986480"/>
              <a:ext cx="168035" cy="209308"/>
            </a:xfrm>
            <a:custGeom>
              <a:avLst/>
              <a:gdLst/>
              <a:ahLst/>
              <a:cxnLst/>
              <a:rect l="0" t="0" r="0" b="0"/>
              <a:pathLst>
                <a:path w="168035" h="209308">
                  <a:moveTo>
                    <a:pt x="0" y="108483"/>
                  </a:moveTo>
                  <a:lnTo>
                    <a:pt x="37478" y="100150"/>
                  </a:lnTo>
                  <a:lnTo>
                    <a:pt x="88902" y="92799"/>
                  </a:lnTo>
                  <a:lnTo>
                    <a:pt x="141780" y="78912"/>
                  </a:lnTo>
                  <a:lnTo>
                    <a:pt x="160890" y="67654"/>
                  </a:lnTo>
                  <a:lnTo>
                    <a:pt x="165752" y="60207"/>
                  </a:lnTo>
                  <a:lnTo>
                    <a:pt x="168034" y="42574"/>
                  </a:lnTo>
                  <a:lnTo>
                    <a:pt x="162030" y="26158"/>
                  </a:lnTo>
                  <a:lnTo>
                    <a:pt x="157153" y="18505"/>
                  </a:lnTo>
                  <a:lnTo>
                    <a:pt x="142376" y="6882"/>
                  </a:lnTo>
                  <a:lnTo>
                    <a:pt x="133522" y="2144"/>
                  </a:lnTo>
                  <a:lnTo>
                    <a:pt x="114325" y="0"/>
                  </a:lnTo>
                  <a:lnTo>
                    <a:pt x="92926" y="4117"/>
                  </a:lnTo>
                  <a:lnTo>
                    <a:pt x="56910" y="19588"/>
                  </a:lnTo>
                  <a:lnTo>
                    <a:pt x="30381" y="40160"/>
                  </a:lnTo>
                  <a:lnTo>
                    <a:pt x="15063" y="58230"/>
                  </a:lnTo>
                  <a:lnTo>
                    <a:pt x="6695" y="81079"/>
                  </a:lnTo>
                  <a:lnTo>
                    <a:pt x="4146" y="106832"/>
                  </a:lnTo>
                  <a:lnTo>
                    <a:pt x="10457" y="146469"/>
                  </a:lnTo>
                  <a:lnTo>
                    <a:pt x="20636" y="169819"/>
                  </a:lnTo>
                  <a:lnTo>
                    <a:pt x="45109" y="197107"/>
                  </a:lnTo>
                  <a:lnTo>
                    <a:pt x="67622" y="206363"/>
                  </a:lnTo>
                  <a:lnTo>
                    <a:pt x="92056" y="209307"/>
                  </a:lnTo>
                  <a:lnTo>
                    <a:pt x="136871" y="203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58466" y="947564"/>
              <a:ext cx="136871" cy="235160"/>
            </a:xfrm>
            <a:custGeom>
              <a:avLst/>
              <a:gdLst/>
              <a:ahLst/>
              <a:cxnLst/>
              <a:rect l="0" t="0" r="0" b="0"/>
              <a:pathLst>
                <a:path w="136871" h="235160">
                  <a:moveTo>
                    <a:pt x="0" y="115814"/>
                  </a:moveTo>
                  <a:lnTo>
                    <a:pt x="17958" y="179242"/>
                  </a:lnTo>
                  <a:lnTo>
                    <a:pt x="42367" y="235159"/>
                  </a:lnTo>
                  <a:lnTo>
                    <a:pt x="37937" y="229688"/>
                  </a:lnTo>
                  <a:lnTo>
                    <a:pt x="17489" y="177890"/>
                  </a:lnTo>
                  <a:lnTo>
                    <a:pt x="12591" y="141486"/>
                  </a:lnTo>
                  <a:lnTo>
                    <a:pt x="16729" y="106653"/>
                  </a:lnTo>
                  <a:lnTo>
                    <a:pt x="25372" y="87956"/>
                  </a:lnTo>
                  <a:lnTo>
                    <a:pt x="49985" y="56889"/>
                  </a:lnTo>
                  <a:lnTo>
                    <a:pt x="85783" y="2939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79353" y="947564"/>
              <a:ext cx="150709" cy="229818"/>
            </a:xfrm>
            <a:custGeom>
              <a:avLst/>
              <a:gdLst/>
              <a:ahLst/>
              <a:cxnLst/>
              <a:rect l="0" t="0" r="0" b="0"/>
              <a:pathLst>
                <a:path w="150709" h="229818">
                  <a:moveTo>
                    <a:pt x="105496" y="0"/>
                  </a:moveTo>
                  <a:lnTo>
                    <a:pt x="51621" y="19128"/>
                  </a:lnTo>
                  <a:lnTo>
                    <a:pt x="5638" y="49804"/>
                  </a:lnTo>
                  <a:lnTo>
                    <a:pt x="1490" y="57769"/>
                  </a:lnTo>
                  <a:lnTo>
                    <a:pt x="0" y="75978"/>
                  </a:lnTo>
                  <a:lnTo>
                    <a:pt x="3580" y="83407"/>
                  </a:lnTo>
                  <a:lnTo>
                    <a:pt x="16916" y="94782"/>
                  </a:lnTo>
                  <a:lnTo>
                    <a:pt x="74453" y="119017"/>
                  </a:lnTo>
                  <a:lnTo>
                    <a:pt x="114962" y="134471"/>
                  </a:lnTo>
                  <a:lnTo>
                    <a:pt x="131540" y="145943"/>
                  </a:lnTo>
                  <a:lnTo>
                    <a:pt x="143588" y="161960"/>
                  </a:lnTo>
                  <a:lnTo>
                    <a:pt x="148438" y="171144"/>
                  </a:lnTo>
                  <a:lnTo>
                    <a:pt x="150708" y="190708"/>
                  </a:lnTo>
                  <a:lnTo>
                    <a:pt x="149675" y="200838"/>
                  </a:lnTo>
                  <a:lnTo>
                    <a:pt x="145477" y="208762"/>
                  </a:lnTo>
                  <a:lnTo>
                    <a:pt x="131454" y="220685"/>
                  </a:lnTo>
                  <a:lnTo>
                    <a:pt x="98240" y="228385"/>
                  </a:lnTo>
                  <a:lnTo>
                    <a:pt x="48604" y="229817"/>
                  </a:lnTo>
                  <a:lnTo>
                    <a:pt x="21268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00663" y="831751"/>
              <a:ext cx="178985" cy="347441"/>
            </a:xfrm>
            <a:custGeom>
              <a:avLst/>
              <a:gdLst/>
              <a:ahLst/>
              <a:cxnLst/>
              <a:rect l="0" t="0" r="0" b="0"/>
              <a:pathLst>
                <a:path w="178985" h="347441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2" y="161314"/>
                  </a:lnTo>
                  <a:lnTo>
                    <a:pt x="21789" y="215398"/>
                  </a:lnTo>
                  <a:lnTo>
                    <a:pt x="29650" y="276124"/>
                  </a:lnTo>
                  <a:lnTo>
                    <a:pt x="37269" y="317755"/>
                  </a:lnTo>
                  <a:lnTo>
                    <a:pt x="36544" y="317122"/>
                  </a:lnTo>
                  <a:lnTo>
                    <a:pt x="26976" y="285300"/>
                  </a:lnTo>
                  <a:lnTo>
                    <a:pt x="28400" y="252989"/>
                  </a:lnTo>
                  <a:lnTo>
                    <a:pt x="40531" y="204564"/>
                  </a:lnTo>
                  <a:lnTo>
                    <a:pt x="51549" y="186064"/>
                  </a:lnTo>
                  <a:lnTo>
                    <a:pt x="60102" y="181364"/>
                  </a:lnTo>
                  <a:lnTo>
                    <a:pt x="82084" y="179262"/>
                  </a:lnTo>
                  <a:lnTo>
                    <a:pt x="101212" y="185347"/>
                  </a:lnTo>
                  <a:lnTo>
                    <a:pt x="132556" y="208317"/>
                  </a:lnTo>
                  <a:lnTo>
                    <a:pt x="148590" y="239668"/>
                  </a:lnTo>
                  <a:lnTo>
                    <a:pt x="168150" y="297590"/>
                  </a:lnTo>
                  <a:lnTo>
                    <a:pt x="17898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53347" y="104232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8333" y="57264"/>
                  </a:lnTo>
                  <a:lnTo>
                    <a:pt x="10095" y="118156"/>
                  </a:lnTo>
                  <a:lnTo>
                    <a:pt x="13455" y="134402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42818" y="92650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58632" y="948653"/>
              <a:ext cx="182974" cy="481575"/>
            </a:xfrm>
            <a:custGeom>
              <a:avLst/>
              <a:gdLst/>
              <a:ahLst/>
              <a:cxnLst/>
              <a:rect l="0" t="0" r="0" b="0"/>
              <a:pathLst>
                <a:path w="182974" h="481575">
                  <a:moveTo>
                    <a:pt x="0" y="135782"/>
                  </a:moveTo>
                  <a:lnTo>
                    <a:pt x="14654" y="197874"/>
                  </a:lnTo>
                  <a:lnTo>
                    <a:pt x="35433" y="260004"/>
                  </a:lnTo>
                  <a:lnTo>
                    <a:pt x="48193" y="320637"/>
                  </a:lnTo>
                  <a:lnTo>
                    <a:pt x="62985" y="381177"/>
                  </a:lnTo>
                  <a:lnTo>
                    <a:pt x="77172" y="437589"/>
                  </a:lnTo>
                  <a:lnTo>
                    <a:pt x="88900" y="481574"/>
                  </a:lnTo>
                  <a:lnTo>
                    <a:pt x="76386" y="422458"/>
                  </a:lnTo>
                  <a:lnTo>
                    <a:pt x="66128" y="359089"/>
                  </a:lnTo>
                  <a:lnTo>
                    <a:pt x="58166" y="306754"/>
                  </a:lnTo>
                  <a:lnTo>
                    <a:pt x="48690" y="251041"/>
                  </a:lnTo>
                  <a:lnTo>
                    <a:pt x="35007" y="188965"/>
                  </a:lnTo>
                  <a:lnTo>
                    <a:pt x="25710" y="133992"/>
                  </a:lnTo>
                  <a:lnTo>
                    <a:pt x="22435" y="80139"/>
                  </a:lnTo>
                  <a:lnTo>
                    <a:pt x="21670" y="44761"/>
                  </a:lnTo>
                  <a:lnTo>
                    <a:pt x="30688" y="18899"/>
                  </a:lnTo>
                  <a:lnTo>
                    <a:pt x="38006" y="8727"/>
                  </a:lnTo>
                  <a:lnTo>
                    <a:pt x="47564" y="3115"/>
                  </a:lnTo>
                  <a:lnTo>
                    <a:pt x="70662" y="0"/>
                  </a:lnTo>
                  <a:lnTo>
                    <a:pt x="93407" y="8754"/>
                  </a:lnTo>
                  <a:lnTo>
                    <a:pt x="131014" y="37380"/>
                  </a:lnTo>
                  <a:lnTo>
                    <a:pt x="159803" y="73971"/>
                  </a:lnTo>
                  <a:lnTo>
                    <a:pt x="181817" y="125432"/>
                  </a:lnTo>
                  <a:lnTo>
                    <a:pt x="182973" y="146390"/>
                  </a:lnTo>
                  <a:lnTo>
                    <a:pt x="178417" y="166233"/>
                  </a:lnTo>
                  <a:lnTo>
                    <a:pt x="168594" y="182851"/>
                  </a:lnTo>
                  <a:lnTo>
                    <a:pt x="153310" y="194916"/>
                  </a:lnTo>
                  <a:lnTo>
                    <a:pt x="91231" y="222775"/>
                  </a:lnTo>
                  <a:lnTo>
                    <a:pt x="42114" y="241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6685595" y="621181"/>
            <a:ext cx="1400292" cy="21058"/>
          </a:xfrm>
          <a:custGeom>
            <a:avLst/>
            <a:gdLst/>
            <a:ahLst/>
            <a:cxnLst/>
            <a:rect l="0" t="0" r="0" b="0"/>
            <a:pathLst>
              <a:path w="1400292" h="21058">
                <a:moveTo>
                  <a:pt x="1400291" y="0"/>
                </a:moveTo>
                <a:lnTo>
                  <a:pt x="1357600" y="3119"/>
                </a:lnTo>
                <a:lnTo>
                  <a:pt x="1297053" y="9553"/>
                </a:lnTo>
                <a:lnTo>
                  <a:pt x="1242074" y="13455"/>
                </a:lnTo>
                <a:lnTo>
                  <a:pt x="1180565" y="19555"/>
                </a:lnTo>
                <a:lnTo>
                  <a:pt x="1129427" y="20612"/>
                </a:lnTo>
                <a:lnTo>
                  <a:pt x="1068150" y="20969"/>
                </a:lnTo>
                <a:lnTo>
                  <a:pt x="1007866" y="21040"/>
                </a:lnTo>
                <a:lnTo>
                  <a:pt x="945568" y="21053"/>
                </a:lnTo>
                <a:lnTo>
                  <a:pt x="896801" y="21056"/>
                </a:lnTo>
                <a:lnTo>
                  <a:pt x="845307" y="21057"/>
                </a:lnTo>
                <a:lnTo>
                  <a:pt x="793005" y="21057"/>
                </a:lnTo>
                <a:lnTo>
                  <a:pt x="731335" y="21057"/>
                </a:lnTo>
                <a:lnTo>
                  <a:pt x="670973" y="17937"/>
                </a:lnTo>
                <a:lnTo>
                  <a:pt x="623456" y="15843"/>
                </a:lnTo>
                <a:lnTo>
                  <a:pt x="576622" y="16393"/>
                </a:lnTo>
                <a:lnTo>
                  <a:pt x="528820" y="15385"/>
                </a:lnTo>
                <a:lnTo>
                  <a:pt x="470747" y="19937"/>
                </a:lnTo>
                <a:lnTo>
                  <a:pt x="408149" y="19666"/>
                </a:lnTo>
                <a:lnTo>
                  <a:pt x="353324" y="12680"/>
                </a:lnTo>
                <a:lnTo>
                  <a:pt x="303951" y="11166"/>
                </a:lnTo>
                <a:lnTo>
                  <a:pt x="252277" y="10717"/>
                </a:lnTo>
                <a:lnTo>
                  <a:pt x="203041" y="10584"/>
                </a:lnTo>
                <a:lnTo>
                  <a:pt x="155697" y="10545"/>
                </a:lnTo>
                <a:lnTo>
                  <a:pt x="92887" y="10532"/>
                </a:lnTo>
                <a:lnTo>
                  <a:pt x="31693" y="1052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894922" y="684481"/>
            <a:ext cx="1410820" cy="41552"/>
          </a:xfrm>
          <a:custGeom>
            <a:avLst/>
            <a:gdLst/>
            <a:ahLst/>
            <a:cxnLst/>
            <a:rect l="0" t="0" r="0" b="0"/>
            <a:pathLst>
              <a:path w="1410820" h="41552">
                <a:moveTo>
                  <a:pt x="1410819" y="31456"/>
                </a:moveTo>
                <a:lnTo>
                  <a:pt x="1373341" y="39790"/>
                </a:lnTo>
                <a:lnTo>
                  <a:pt x="1321917" y="41551"/>
                </a:lnTo>
                <a:lnTo>
                  <a:pt x="1266699" y="40729"/>
                </a:lnTo>
                <a:lnTo>
                  <a:pt x="1210732" y="33635"/>
                </a:lnTo>
                <a:lnTo>
                  <a:pt x="1154616" y="31887"/>
                </a:lnTo>
                <a:lnTo>
                  <a:pt x="1098471" y="31541"/>
                </a:lnTo>
                <a:lnTo>
                  <a:pt x="1042321" y="31473"/>
                </a:lnTo>
                <a:lnTo>
                  <a:pt x="980580" y="25870"/>
                </a:lnTo>
                <a:lnTo>
                  <a:pt x="920464" y="21904"/>
                </a:lnTo>
                <a:lnTo>
                  <a:pt x="863529" y="21121"/>
                </a:lnTo>
                <a:lnTo>
                  <a:pt x="807223" y="20966"/>
                </a:lnTo>
                <a:lnTo>
                  <a:pt x="752210" y="19766"/>
                </a:lnTo>
                <a:lnTo>
                  <a:pt x="689909" y="11864"/>
                </a:lnTo>
                <a:lnTo>
                  <a:pt x="634930" y="10689"/>
                </a:lnTo>
                <a:lnTo>
                  <a:pt x="579010" y="10457"/>
                </a:lnTo>
                <a:lnTo>
                  <a:pt x="516105" y="3171"/>
                </a:lnTo>
                <a:lnTo>
                  <a:pt x="459482" y="523"/>
                </a:lnTo>
                <a:lnTo>
                  <a:pt x="397908" y="0"/>
                </a:lnTo>
                <a:lnTo>
                  <a:pt x="341855" y="1066"/>
                </a:lnTo>
                <a:lnTo>
                  <a:pt x="306791" y="5944"/>
                </a:lnTo>
                <a:lnTo>
                  <a:pt x="247287" y="902"/>
                </a:lnTo>
                <a:lnTo>
                  <a:pt x="185414" y="1244"/>
                </a:lnTo>
                <a:lnTo>
                  <a:pt x="126919" y="8244"/>
                </a:lnTo>
                <a:lnTo>
                  <a:pt x="64715" y="15563"/>
                </a:lnTo>
                <a:lnTo>
                  <a:pt x="36951" y="18543"/>
                </a:lnTo>
                <a:lnTo>
                  <a:pt x="0" y="209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4" name="Table 53"/>
          <p:cNvGraphicFramePr>
            <a:graphicFrameLocks noGrp="1"/>
          </p:cNvGraphicFramePr>
          <p:nvPr/>
        </p:nvGraphicFramePr>
        <p:xfrm>
          <a:off x="1066799" y="1879601"/>
          <a:ext cx="7949564" cy="3626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9855"/>
                <a:gridCol w="2649855"/>
                <a:gridCol w="2649855"/>
              </a:tblGrid>
              <a:tr h="9066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066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06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066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64" name="Group 63"/>
          <p:cNvGrpSpPr/>
          <p:nvPr/>
        </p:nvGrpSpPr>
        <p:grpSpPr>
          <a:xfrm>
            <a:off x="4304665" y="1930400"/>
            <a:ext cx="1473834" cy="805054"/>
            <a:chOff x="4304665" y="1930400"/>
            <a:chExt cx="1473834" cy="805054"/>
          </a:xfrm>
        </p:grpSpPr>
        <p:sp>
          <p:nvSpPr>
            <p:cNvPr id="55" name="Freeform 54"/>
            <p:cNvSpPr/>
            <p:nvPr/>
          </p:nvSpPr>
          <p:spPr>
            <a:xfrm>
              <a:off x="4304665" y="1930400"/>
              <a:ext cx="318673" cy="479964"/>
            </a:xfrm>
            <a:custGeom>
              <a:avLst/>
              <a:gdLst/>
              <a:ahLst/>
              <a:cxnLst/>
              <a:rect l="0" t="0" r="0" b="0"/>
              <a:pathLst>
                <a:path w="318673" h="479964">
                  <a:moveTo>
                    <a:pt x="231338" y="93700"/>
                  </a:moveTo>
                  <a:lnTo>
                    <a:pt x="192906" y="38862"/>
                  </a:lnTo>
                  <a:lnTo>
                    <a:pt x="178426" y="25066"/>
                  </a:lnTo>
                  <a:lnTo>
                    <a:pt x="157939" y="11908"/>
                  </a:lnTo>
                  <a:lnTo>
                    <a:pt x="122706" y="2721"/>
                  </a:lnTo>
                  <a:lnTo>
                    <a:pt x="85568" y="0"/>
                  </a:lnTo>
                  <a:lnTo>
                    <a:pt x="63273" y="4983"/>
                  </a:lnTo>
                  <a:lnTo>
                    <a:pt x="35758" y="19639"/>
                  </a:lnTo>
                  <a:lnTo>
                    <a:pt x="22166" y="32330"/>
                  </a:lnTo>
                  <a:lnTo>
                    <a:pt x="8590" y="58303"/>
                  </a:lnTo>
                  <a:lnTo>
                    <a:pt x="0" y="91175"/>
                  </a:lnTo>
                  <a:lnTo>
                    <a:pt x="8044" y="145826"/>
                  </a:lnTo>
                  <a:lnTo>
                    <a:pt x="21736" y="172611"/>
                  </a:lnTo>
                  <a:lnTo>
                    <a:pt x="35957" y="184274"/>
                  </a:lnTo>
                  <a:lnTo>
                    <a:pt x="53871" y="191917"/>
                  </a:lnTo>
                  <a:lnTo>
                    <a:pt x="86601" y="195166"/>
                  </a:lnTo>
                  <a:lnTo>
                    <a:pt x="126520" y="192977"/>
                  </a:lnTo>
                  <a:lnTo>
                    <a:pt x="180884" y="198420"/>
                  </a:lnTo>
                  <a:lnTo>
                    <a:pt x="211470" y="206461"/>
                  </a:lnTo>
                  <a:lnTo>
                    <a:pt x="240557" y="222777"/>
                  </a:lnTo>
                  <a:lnTo>
                    <a:pt x="275899" y="256081"/>
                  </a:lnTo>
                  <a:lnTo>
                    <a:pt x="303488" y="293104"/>
                  </a:lnTo>
                  <a:lnTo>
                    <a:pt x="317821" y="331470"/>
                  </a:lnTo>
                  <a:lnTo>
                    <a:pt x="318672" y="371175"/>
                  </a:lnTo>
                  <a:lnTo>
                    <a:pt x="307214" y="404602"/>
                  </a:lnTo>
                  <a:lnTo>
                    <a:pt x="283406" y="443166"/>
                  </a:lnTo>
                  <a:lnTo>
                    <a:pt x="267126" y="458385"/>
                  </a:lnTo>
                  <a:lnTo>
                    <a:pt x="235150" y="473767"/>
                  </a:lnTo>
                  <a:lnTo>
                    <a:pt x="198978" y="479963"/>
                  </a:lnTo>
                  <a:lnTo>
                    <a:pt x="161563" y="476765"/>
                  </a:lnTo>
                  <a:lnTo>
                    <a:pt x="142013" y="469101"/>
                  </a:lnTo>
                  <a:lnTo>
                    <a:pt x="88719" y="434800"/>
                  </a:lnTo>
                  <a:lnTo>
                    <a:pt x="41644" y="397211"/>
                  </a:lnTo>
                </a:path>
              </a:pathLst>
            </a:custGeom>
            <a:ln w="3428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87758" y="2280187"/>
              <a:ext cx="1" cy="113818"/>
            </a:xfrm>
            <a:custGeom>
              <a:avLst/>
              <a:gdLst/>
              <a:ahLst/>
              <a:cxnLst/>
              <a:rect l="0" t="0" r="0" b="0"/>
              <a:pathLst>
                <a:path w="1" h="113818">
                  <a:moveTo>
                    <a:pt x="0" y="0"/>
                  </a:moveTo>
                  <a:lnTo>
                    <a:pt x="0" y="51587"/>
                  </a:lnTo>
                  <a:lnTo>
                    <a:pt x="0" y="87650"/>
                  </a:lnTo>
                  <a:lnTo>
                    <a:pt x="0" y="113817"/>
                  </a:lnTo>
                </a:path>
              </a:pathLst>
            </a:custGeom>
            <a:ln w="3428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87758" y="2118947"/>
              <a:ext cx="1" cy="9486"/>
            </a:xfrm>
            <a:custGeom>
              <a:avLst/>
              <a:gdLst/>
              <a:ahLst/>
              <a:cxnLst/>
              <a:rect l="0" t="0" r="0" b="0"/>
              <a:pathLst>
                <a:path w="1" h="9486">
                  <a:moveTo>
                    <a:pt x="0" y="9485"/>
                  </a:moveTo>
                  <a:lnTo>
                    <a:pt x="0" y="0"/>
                  </a:lnTo>
                </a:path>
              </a:pathLst>
            </a:custGeom>
            <a:ln w="3428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54689" y="2231596"/>
              <a:ext cx="132249" cy="236106"/>
            </a:xfrm>
            <a:custGeom>
              <a:avLst/>
              <a:gdLst/>
              <a:ahLst/>
              <a:cxnLst/>
              <a:rect l="0" t="0" r="0" b="0"/>
              <a:pathLst>
                <a:path w="132249" h="236106">
                  <a:moveTo>
                    <a:pt x="8947" y="10652"/>
                  </a:moveTo>
                  <a:lnTo>
                    <a:pt x="8947" y="59429"/>
                  </a:lnTo>
                  <a:lnTo>
                    <a:pt x="13982" y="113963"/>
                  </a:lnTo>
                  <a:lnTo>
                    <a:pt x="18607" y="167904"/>
                  </a:lnTo>
                  <a:lnTo>
                    <a:pt x="25765" y="219152"/>
                  </a:lnTo>
                  <a:lnTo>
                    <a:pt x="25906" y="236105"/>
                  </a:lnTo>
                  <a:lnTo>
                    <a:pt x="24469" y="234724"/>
                  </a:lnTo>
                  <a:lnTo>
                    <a:pt x="11654" y="190002"/>
                  </a:lnTo>
                  <a:lnTo>
                    <a:pt x="2183" y="135345"/>
                  </a:lnTo>
                  <a:lnTo>
                    <a:pt x="0" y="83643"/>
                  </a:lnTo>
                  <a:lnTo>
                    <a:pt x="4656" y="45511"/>
                  </a:lnTo>
                  <a:lnTo>
                    <a:pt x="12661" y="25794"/>
                  </a:lnTo>
                  <a:lnTo>
                    <a:pt x="17746" y="17585"/>
                  </a:lnTo>
                  <a:lnTo>
                    <a:pt x="31827" y="5654"/>
                  </a:lnTo>
                  <a:lnTo>
                    <a:pt x="40009" y="997"/>
                  </a:lnTo>
                  <a:lnTo>
                    <a:pt x="48624" y="0"/>
                  </a:lnTo>
                  <a:lnTo>
                    <a:pt x="66628" y="4513"/>
                  </a:lnTo>
                  <a:lnTo>
                    <a:pt x="89503" y="18904"/>
                  </a:lnTo>
                  <a:lnTo>
                    <a:pt x="100253" y="36099"/>
                  </a:lnTo>
                  <a:lnTo>
                    <a:pt x="120776" y="81486"/>
                  </a:lnTo>
                  <a:lnTo>
                    <a:pt x="129982" y="131045"/>
                  </a:lnTo>
                  <a:lnTo>
                    <a:pt x="132248" y="181377"/>
                  </a:lnTo>
                </a:path>
              </a:pathLst>
            </a:custGeom>
            <a:ln w="3428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848998" y="2220931"/>
              <a:ext cx="241568" cy="514523"/>
            </a:xfrm>
            <a:custGeom>
              <a:avLst/>
              <a:gdLst/>
              <a:ahLst/>
              <a:cxnLst/>
              <a:rect l="0" t="0" r="0" b="0"/>
              <a:pathLst>
                <a:path w="241568" h="514523">
                  <a:moveTo>
                    <a:pt x="199179" y="125649"/>
                  </a:moveTo>
                  <a:lnTo>
                    <a:pt x="198125" y="81270"/>
                  </a:lnTo>
                  <a:lnTo>
                    <a:pt x="190552" y="39315"/>
                  </a:lnTo>
                  <a:lnTo>
                    <a:pt x="180942" y="20183"/>
                  </a:lnTo>
                  <a:lnTo>
                    <a:pt x="166835" y="7464"/>
                  </a:lnTo>
                  <a:lnTo>
                    <a:pt x="158647" y="2598"/>
                  </a:lnTo>
                  <a:lnTo>
                    <a:pt x="141118" y="0"/>
                  </a:lnTo>
                  <a:lnTo>
                    <a:pt x="132018" y="783"/>
                  </a:lnTo>
                  <a:lnTo>
                    <a:pt x="124897" y="4466"/>
                  </a:lnTo>
                  <a:lnTo>
                    <a:pt x="114175" y="16989"/>
                  </a:lnTo>
                  <a:lnTo>
                    <a:pt x="102212" y="46850"/>
                  </a:lnTo>
                  <a:lnTo>
                    <a:pt x="96302" y="94705"/>
                  </a:lnTo>
                  <a:lnTo>
                    <a:pt x="97945" y="141941"/>
                  </a:lnTo>
                  <a:lnTo>
                    <a:pt x="108059" y="172279"/>
                  </a:lnTo>
                  <a:lnTo>
                    <a:pt x="113140" y="182028"/>
                  </a:lnTo>
                  <a:lnTo>
                    <a:pt x="119689" y="187474"/>
                  </a:lnTo>
                  <a:lnTo>
                    <a:pt x="127216" y="190051"/>
                  </a:lnTo>
                  <a:lnTo>
                    <a:pt x="135396" y="190714"/>
                  </a:lnTo>
                  <a:lnTo>
                    <a:pt x="142956" y="186941"/>
                  </a:lnTo>
                  <a:lnTo>
                    <a:pt x="156978" y="171508"/>
                  </a:lnTo>
                  <a:lnTo>
                    <a:pt x="175581" y="120734"/>
                  </a:lnTo>
                  <a:lnTo>
                    <a:pt x="182719" y="94660"/>
                  </a:lnTo>
                  <a:lnTo>
                    <a:pt x="186098" y="89182"/>
                  </a:lnTo>
                  <a:lnTo>
                    <a:pt x="189404" y="88691"/>
                  </a:lnTo>
                  <a:lnTo>
                    <a:pt x="192662" y="91526"/>
                  </a:lnTo>
                  <a:lnTo>
                    <a:pt x="208638" y="142415"/>
                  </a:lnTo>
                  <a:lnTo>
                    <a:pt x="221304" y="192192"/>
                  </a:lnTo>
                  <a:lnTo>
                    <a:pt x="232901" y="247301"/>
                  </a:lnTo>
                  <a:lnTo>
                    <a:pt x="236922" y="295534"/>
                  </a:lnTo>
                  <a:lnTo>
                    <a:pt x="241567" y="347378"/>
                  </a:lnTo>
                  <a:lnTo>
                    <a:pt x="235626" y="392282"/>
                  </a:lnTo>
                  <a:lnTo>
                    <a:pt x="229078" y="420146"/>
                  </a:lnTo>
                  <a:lnTo>
                    <a:pt x="219141" y="439556"/>
                  </a:lnTo>
                  <a:lnTo>
                    <a:pt x="191628" y="467368"/>
                  </a:lnTo>
                  <a:lnTo>
                    <a:pt x="146708" y="485562"/>
                  </a:lnTo>
                  <a:lnTo>
                    <a:pt x="98386" y="502663"/>
                  </a:lnTo>
                  <a:lnTo>
                    <a:pt x="43478" y="512179"/>
                  </a:lnTo>
                  <a:lnTo>
                    <a:pt x="0" y="514522"/>
                  </a:lnTo>
                </a:path>
              </a:pathLst>
            </a:custGeom>
            <a:ln w="3428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43024" y="2242248"/>
              <a:ext cx="132787" cy="212231"/>
            </a:xfrm>
            <a:custGeom>
              <a:avLst/>
              <a:gdLst/>
              <a:ahLst/>
              <a:cxnLst/>
              <a:rect l="0" t="0" r="0" b="0"/>
              <a:pathLst>
                <a:path w="132787" h="212231">
                  <a:moveTo>
                    <a:pt x="0" y="28454"/>
                  </a:moveTo>
                  <a:lnTo>
                    <a:pt x="0" y="72534"/>
                  </a:lnTo>
                  <a:lnTo>
                    <a:pt x="0" y="115636"/>
                  </a:lnTo>
                  <a:lnTo>
                    <a:pt x="2108" y="144133"/>
                  </a:lnTo>
                  <a:lnTo>
                    <a:pt x="20635" y="188188"/>
                  </a:lnTo>
                  <a:lnTo>
                    <a:pt x="26403" y="198175"/>
                  </a:lnTo>
                  <a:lnTo>
                    <a:pt x="34463" y="204833"/>
                  </a:lnTo>
                  <a:lnTo>
                    <a:pt x="54661" y="212230"/>
                  </a:lnTo>
                  <a:lnTo>
                    <a:pt x="63840" y="212095"/>
                  </a:lnTo>
                  <a:lnTo>
                    <a:pt x="79661" y="206325"/>
                  </a:lnTo>
                  <a:lnTo>
                    <a:pt x="93718" y="191114"/>
                  </a:lnTo>
                  <a:lnTo>
                    <a:pt x="114881" y="152036"/>
                  </a:lnTo>
                  <a:lnTo>
                    <a:pt x="128156" y="106300"/>
                  </a:lnTo>
                  <a:lnTo>
                    <a:pt x="131871" y="53862"/>
                  </a:lnTo>
                  <a:lnTo>
                    <a:pt x="132786" y="0"/>
                  </a:lnTo>
                </a:path>
              </a:pathLst>
            </a:custGeom>
            <a:ln w="3428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53654" y="1986162"/>
              <a:ext cx="7518" cy="464751"/>
            </a:xfrm>
            <a:custGeom>
              <a:avLst/>
              <a:gdLst/>
              <a:ahLst/>
              <a:cxnLst/>
              <a:rect l="0" t="0" r="0" b="0"/>
              <a:pathLst>
                <a:path w="7518" h="464751">
                  <a:moveTo>
                    <a:pt x="7517" y="0"/>
                  </a:moveTo>
                  <a:lnTo>
                    <a:pt x="2483" y="15105"/>
                  </a:lnTo>
                  <a:lnTo>
                    <a:pt x="5430" y="62624"/>
                  </a:lnTo>
                  <a:lnTo>
                    <a:pt x="6899" y="104151"/>
                  </a:lnTo>
                  <a:lnTo>
                    <a:pt x="7334" y="158610"/>
                  </a:lnTo>
                  <a:lnTo>
                    <a:pt x="6409" y="206010"/>
                  </a:lnTo>
                  <a:lnTo>
                    <a:pt x="2458" y="244720"/>
                  </a:lnTo>
                  <a:lnTo>
                    <a:pt x="0" y="286515"/>
                  </a:lnTo>
                  <a:lnTo>
                    <a:pt x="1426" y="340277"/>
                  </a:lnTo>
                  <a:lnTo>
                    <a:pt x="6314" y="396837"/>
                  </a:lnTo>
                  <a:lnTo>
                    <a:pt x="7359" y="452892"/>
                  </a:lnTo>
                  <a:lnTo>
                    <a:pt x="7517" y="464750"/>
                  </a:lnTo>
                </a:path>
              </a:pathLst>
            </a:custGeom>
            <a:ln w="3428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37832" y="2223245"/>
              <a:ext cx="179427" cy="216420"/>
            </a:xfrm>
            <a:custGeom>
              <a:avLst/>
              <a:gdLst/>
              <a:ahLst/>
              <a:cxnLst/>
              <a:rect l="0" t="0" r="0" b="0"/>
              <a:pathLst>
                <a:path w="179427" h="216420">
                  <a:moveTo>
                    <a:pt x="75095" y="142304"/>
                  </a:moveTo>
                  <a:lnTo>
                    <a:pt x="88296" y="94534"/>
                  </a:lnTo>
                  <a:lnTo>
                    <a:pt x="92356" y="61289"/>
                  </a:lnTo>
                  <a:lnTo>
                    <a:pt x="88522" y="29776"/>
                  </a:lnTo>
                  <a:lnTo>
                    <a:pt x="80712" y="12901"/>
                  </a:lnTo>
                  <a:lnTo>
                    <a:pt x="75678" y="5451"/>
                  </a:lnTo>
                  <a:lnTo>
                    <a:pt x="68106" y="1538"/>
                  </a:lnTo>
                  <a:lnTo>
                    <a:pt x="48452" y="0"/>
                  </a:lnTo>
                  <a:lnTo>
                    <a:pt x="39418" y="3173"/>
                  </a:lnTo>
                  <a:lnTo>
                    <a:pt x="23759" y="15129"/>
                  </a:lnTo>
                  <a:lnTo>
                    <a:pt x="12584" y="36602"/>
                  </a:lnTo>
                  <a:lnTo>
                    <a:pt x="3178" y="78316"/>
                  </a:lnTo>
                  <a:lnTo>
                    <a:pt x="0" y="134583"/>
                  </a:lnTo>
                  <a:lnTo>
                    <a:pt x="6944" y="185236"/>
                  </a:lnTo>
                  <a:lnTo>
                    <a:pt x="12488" y="206701"/>
                  </a:lnTo>
                  <a:lnTo>
                    <a:pt x="18603" y="212636"/>
                  </a:lnTo>
                  <a:lnTo>
                    <a:pt x="26895" y="215538"/>
                  </a:lnTo>
                  <a:lnTo>
                    <a:pt x="36638" y="216419"/>
                  </a:lnTo>
                  <a:lnTo>
                    <a:pt x="45242" y="213845"/>
                  </a:lnTo>
                  <a:lnTo>
                    <a:pt x="60422" y="202554"/>
                  </a:lnTo>
                  <a:lnTo>
                    <a:pt x="75782" y="173388"/>
                  </a:lnTo>
                  <a:lnTo>
                    <a:pt x="82842" y="125767"/>
                  </a:lnTo>
                  <a:lnTo>
                    <a:pt x="83807" y="100880"/>
                  </a:lnTo>
                  <a:lnTo>
                    <a:pt x="85118" y="97826"/>
                  </a:lnTo>
                  <a:lnTo>
                    <a:pt x="87047" y="101060"/>
                  </a:lnTo>
                  <a:lnTo>
                    <a:pt x="93053" y="115543"/>
                  </a:lnTo>
                  <a:lnTo>
                    <a:pt x="132314" y="168695"/>
                  </a:lnTo>
                  <a:lnTo>
                    <a:pt x="138533" y="175706"/>
                  </a:lnTo>
                  <a:lnTo>
                    <a:pt x="145841" y="179326"/>
                  </a:lnTo>
                  <a:lnTo>
                    <a:pt x="179426" y="180243"/>
                  </a:lnTo>
                </a:path>
              </a:pathLst>
            </a:custGeom>
            <a:ln w="3428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26743" y="2109463"/>
              <a:ext cx="151756" cy="317423"/>
            </a:xfrm>
            <a:custGeom>
              <a:avLst/>
              <a:gdLst/>
              <a:ahLst/>
              <a:cxnLst/>
              <a:rect l="0" t="0" r="0" b="0"/>
              <a:pathLst>
                <a:path w="151756" h="317423">
                  <a:moveTo>
                    <a:pt x="0" y="161239"/>
                  </a:moveTo>
                  <a:lnTo>
                    <a:pt x="13201" y="210914"/>
                  </a:lnTo>
                  <a:lnTo>
                    <a:pt x="31920" y="267694"/>
                  </a:lnTo>
                  <a:lnTo>
                    <a:pt x="49669" y="308730"/>
                  </a:lnTo>
                  <a:lnTo>
                    <a:pt x="55244" y="316475"/>
                  </a:lnTo>
                  <a:lnTo>
                    <a:pt x="56852" y="317422"/>
                  </a:lnTo>
                  <a:lnTo>
                    <a:pt x="39903" y="266346"/>
                  </a:lnTo>
                  <a:lnTo>
                    <a:pt x="20918" y="217676"/>
                  </a:lnTo>
                  <a:lnTo>
                    <a:pt x="11743" y="162434"/>
                  </a:lnTo>
                  <a:lnTo>
                    <a:pt x="15189" y="126465"/>
                  </a:lnTo>
                  <a:lnTo>
                    <a:pt x="27919" y="95784"/>
                  </a:lnTo>
                  <a:lnTo>
                    <a:pt x="55110" y="66670"/>
                  </a:lnTo>
                  <a:lnTo>
                    <a:pt x="107529" y="29562"/>
                  </a:lnTo>
                  <a:lnTo>
                    <a:pt x="151755" y="0"/>
                  </a:lnTo>
                </a:path>
              </a:pathLst>
            </a:custGeom>
            <a:ln w="3428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825139" y="1930400"/>
            <a:ext cx="1732597" cy="805054"/>
            <a:chOff x="6825139" y="1930400"/>
            <a:chExt cx="1732597" cy="805054"/>
          </a:xfrm>
        </p:grpSpPr>
        <p:sp>
          <p:nvSpPr>
            <p:cNvPr id="65" name="Freeform 64"/>
            <p:cNvSpPr/>
            <p:nvPr/>
          </p:nvSpPr>
          <p:spPr>
            <a:xfrm>
              <a:off x="7060069" y="2015986"/>
              <a:ext cx="14683" cy="631370"/>
            </a:xfrm>
            <a:custGeom>
              <a:avLst/>
              <a:gdLst/>
              <a:ahLst/>
              <a:cxnLst/>
              <a:rect l="0" t="0" r="0" b="0"/>
              <a:pathLst>
                <a:path w="14683" h="631370">
                  <a:moveTo>
                    <a:pt x="0" y="0"/>
                  </a:moveTo>
                  <a:lnTo>
                    <a:pt x="0" y="75509"/>
                  </a:lnTo>
                  <a:lnTo>
                    <a:pt x="0" y="150169"/>
                  </a:lnTo>
                  <a:lnTo>
                    <a:pt x="0" y="237549"/>
                  </a:lnTo>
                  <a:lnTo>
                    <a:pt x="0" y="317820"/>
                  </a:lnTo>
                  <a:lnTo>
                    <a:pt x="4350" y="396530"/>
                  </a:lnTo>
                  <a:lnTo>
                    <a:pt x="11621" y="463900"/>
                  </a:lnTo>
                  <a:lnTo>
                    <a:pt x="13775" y="537155"/>
                  </a:lnTo>
                  <a:lnTo>
                    <a:pt x="14413" y="591489"/>
                  </a:lnTo>
                  <a:lnTo>
                    <a:pt x="14682" y="631369"/>
                  </a:lnTo>
                </a:path>
              </a:pathLst>
            </a:custGeom>
            <a:ln w="52955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25139" y="1930400"/>
              <a:ext cx="539373" cy="423295"/>
            </a:xfrm>
            <a:custGeom>
              <a:avLst/>
              <a:gdLst/>
              <a:ahLst/>
              <a:cxnLst/>
              <a:rect l="0" t="0" r="0" b="0"/>
              <a:pathLst>
                <a:path w="539373" h="423295">
                  <a:moveTo>
                    <a:pt x="0" y="114952"/>
                  </a:moveTo>
                  <a:lnTo>
                    <a:pt x="7795" y="91568"/>
                  </a:lnTo>
                  <a:lnTo>
                    <a:pt x="24673" y="71386"/>
                  </a:lnTo>
                  <a:lnTo>
                    <a:pt x="75390" y="31843"/>
                  </a:lnTo>
                  <a:lnTo>
                    <a:pt x="125845" y="10205"/>
                  </a:lnTo>
                  <a:lnTo>
                    <a:pt x="211449" y="0"/>
                  </a:lnTo>
                  <a:lnTo>
                    <a:pt x="297240" y="2334"/>
                  </a:lnTo>
                  <a:lnTo>
                    <a:pt x="376666" y="18022"/>
                  </a:lnTo>
                  <a:lnTo>
                    <a:pt x="447944" y="58644"/>
                  </a:lnTo>
                  <a:lnTo>
                    <a:pt x="485842" y="93011"/>
                  </a:lnTo>
                  <a:lnTo>
                    <a:pt x="530112" y="172406"/>
                  </a:lnTo>
                  <a:lnTo>
                    <a:pt x="539372" y="225149"/>
                  </a:lnTo>
                  <a:lnTo>
                    <a:pt x="532839" y="258552"/>
                  </a:lnTo>
                  <a:lnTo>
                    <a:pt x="517427" y="289712"/>
                  </a:lnTo>
                  <a:lnTo>
                    <a:pt x="467652" y="345245"/>
                  </a:lnTo>
                  <a:lnTo>
                    <a:pt x="425155" y="373522"/>
                  </a:lnTo>
                  <a:lnTo>
                    <a:pt x="350675" y="402963"/>
                  </a:lnTo>
                  <a:lnTo>
                    <a:pt x="282024" y="418795"/>
                  </a:lnTo>
                  <a:lnTo>
                    <a:pt x="234930" y="423294"/>
                  </a:lnTo>
                </a:path>
              </a:pathLst>
            </a:custGeom>
            <a:ln w="52955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41826" y="2015986"/>
              <a:ext cx="29367" cy="719468"/>
            </a:xfrm>
            <a:custGeom>
              <a:avLst/>
              <a:gdLst/>
              <a:ahLst/>
              <a:cxnLst/>
              <a:rect l="0" t="0" r="0" b="0"/>
              <a:pathLst>
                <a:path w="29367" h="719468">
                  <a:moveTo>
                    <a:pt x="29366" y="0"/>
                  </a:moveTo>
                  <a:lnTo>
                    <a:pt x="5953" y="86855"/>
                  </a:lnTo>
                  <a:lnTo>
                    <a:pt x="1176" y="175286"/>
                  </a:lnTo>
                  <a:lnTo>
                    <a:pt x="349" y="255323"/>
                  </a:lnTo>
                  <a:lnTo>
                    <a:pt x="69" y="340831"/>
                  </a:lnTo>
                  <a:lnTo>
                    <a:pt x="14" y="425457"/>
                  </a:lnTo>
                  <a:lnTo>
                    <a:pt x="3" y="513076"/>
                  </a:lnTo>
                  <a:lnTo>
                    <a:pt x="1" y="598494"/>
                  </a:lnTo>
                  <a:lnTo>
                    <a:pt x="0" y="678773"/>
                  </a:lnTo>
                  <a:lnTo>
                    <a:pt x="0" y="719467"/>
                  </a:lnTo>
                </a:path>
              </a:pathLst>
            </a:custGeom>
            <a:ln w="52955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544786" y="2339011"/>
              <a:ext cx="410946" cy="380445"/>
            </a:xfrm>
            <a:custGeom>
              <a:avLst/>
              <a:gdLst/>
              <a:ahLst/>
              <a:cxnLst/>
              <a:rect l="0" t="0" r="0" b="0"/>
              <a:pathLst>
                <a:path w="410946" h="380445">
                  <a:moveTo>
                    <a:pt x="14504" y="73415"/>
                  </a:moveTo>
                  <a:lnTo>
                    <a:pt x="2882" y="141654"/>
                  </a:lnTo>
                  <a:lnTo>
                    <a:pt x="728" y="208379"/>
                  </a:lnTo>
                  <a:lnTo>
                    <a:pt x="0" y="296211"/>
                  </a:lnTo>
                  <a:lnTo>
                    <a:pt x="7669" y="348798"/>
                  </a:lnTo>
                  <a:lnTo>
                    <a:pt x="16474" y="361416"/>
                  </a:lnTo>
                  <a:lnTo>
                    <a:pt x="43657" y="379787"/>
                  </a:lnTo>
                  <a:lnTo>
                    <a:pt x="58411" y="380444"/>
                  </a:lnTo>
                  <a:lnTo>
                    <a:pt x="87855" y="368123"/>
                  </a:lnTo>
                  <a:lnTo>
                    <a:pt x="124155" y="333669"/>
                  </a:lnTo>
                  <a:lnTo>
                    <a:pt x="159661" y="263762"/>
                  </a:lnTo>
                  <a:lnTo>
                    <a:pt x="168747" y="231429"/>
                  </a:lnTo>
                  <a:lnTo>
                    <a:pt x="172231" y="170628"/>
                  </a:lnTo>
                  <a:lnTo>
                    <a:pt x="167264" y="136198"/>
                  </a:lnTo>
                  <a:lnTo>
                    <a:pt x="170183" y="126691"/>
                  </a:lnTo>
                  <a:lnTo>
                    <a:pt x="177020" y="121984"/>
                  </a:lnTo>
                  <a:lnTo>
                    <a:pt x="186474" y="120477"/>
                  </a:lnTo>
                  <a:lnTo>
                    <a:pt x="196040" y="122736"/>
                  </a:lnTo>
                  <a:lnTo>
                    <a:pt x="215369" y="133947"/>
                  </a:lnTo>
                  <a:lnTo>
                    <a:pt x="254365" y="191174"/>
                  </a:lnTo>
                  <a:lnTo>
                    <a:pt x="293489" y="265319"/>
                  </a:lnTo>
                  <a:lnTo>
                    <a:pt x="324842" y="335011"/>
                  </a:lnTo>
                  <a:lnTo>
                    <a:pt x="324177" y="340805"/>
                  </a:lnTo>
                  <a:lnTo>
                    <a:pt x="318839" y="339773"/>
                  </a:lnTo>
                  <a:lnTo>
                    <a:pt x="301488" y="325575"/>
                  </a:lnTo>
                  <a:lnTo>
                    <a:pt x="246013" y="248546"/>
                  </a:lnTo>
                  <a:lnTo>
                    <a:pt x="216010" y="168261"/>
                  </a:lnTo>
                  <a:lnTo>
                    <a:pt x="208532" y="111669"/>
                  </a:lnTo>
                  <a:lnTo>
                    <a:pt x="215483" y="77365"/>
                  </a:lnTo>
                  <a:lnTo>
                    <a:pt x="221905" y="61366"/>
                  </a:lnTo>
                  <a:lnTo>
                    <a:pt x="232712" y="49068"/>
                  </a:lnTo>
                  <a:lnTo>
                    <a:pt x="292596" y="17608"/>
                  </a:lnTo>
                  <a:lnTo>
                    <a:pt x="325717" y="7826"/>
                  </a:lnTo>
                  <a:lnTo>
                    <a:pt x="410945" y="0"/>
                  </a:lnTo>
                </a:path>
              </a:pathLst>
            </a:custGeom>
            <a:ln w="52955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47834" y="2452173"/>
              <a:ext cx="363071" cy="258428"/>
            </a:xfrm>
            <a:custGeom>
              <a:avLst/>
              <a:gdLst/>
              <a:ahLst/>
              <a:cxnLst/>
              <a:rect l="0" t="0" r="0" b="0"/>
              <a:pathLst>
                <a:path w="363071" h="258428">
                  <a:moveTo>
                    <a:pt x="216239" y="92400"/>
                  </a:moveTo>
                  <a:lnTo>
                    <a:pt x="202887" y="58865"/>
                  </a:lnTo>
                  <a:lnTo>
                    <a:pt x="188009" y="38885"/>
                  </a:lnTo>
                  <a:lnTo>
                    <a:pt x="153494" y="17087"/>
                  </a:lnTo>
                  <a:lnTo>
                    <a:pt x="112270" y="296"/>
                  </a:lnTo>
                  <a:lnTo>
                    <a:pt x="97983" y="0"/>
                  </a:lnTo>
                  <a:lnTo>
                    <a:pt x="69058" y="8372"/>
                  </a:lnTo>
                  <a:lnTo>
                    <a:pt x="44238" y="31670"/>
                  </a:lnTo>
                  <a:lnTo>
                    <a:pt x="9512" y="92006"/>
                  </a:lnTo>
                  <a:lnTo>
                    <a:pt x="0" y="144127"/>
                  </a:lnTo>
                  <a:lnTo>
                    <a:pt x="4977" y="193106"/>
                  </a:lnTo>
                  <a:lnTo>
                    <a:pt x="21195" y="223625"/>
                  </a:lnTo>
                  <a:lnTo>
                    <a:pt x="32373" y="238615"/>
                  </a:lnTo>
                  <a:lnTo>
                    <a:pt x="46349" y="246977"/>
                  </a:lnTo>
                  <a:lnTo>
                    <a:pt x="79282" y="251918"/>
                  </a:lnTo>
                  <a:lnTo>
                    <a:pt x="93937" y="247689"/>
                  </a:lnTo>
                  <a:lnTo>
                    <a:pt x="118921" y="229938"/>
                  </a:lnTo>
                  <a:lnTo>
                    <a:pt x="136551" y="201384"/>
                  </a:lnTo>
                  <a:lnTo>
                    <a:pt x="161164" y="129880"/>
                  </a:lnTo>
                  <a:lnTo>
                    <a:pt x="161129" y="72327"/>
                  </a:lnTo>
                  <a:lnTo>
                    <a:pt x="159923" y="65967"/>
                  </a:lnTo>
                  <a:lnTo>
                    <a:pt x="159118" y="68252"/>
                  </a:lnTo>
                  <a:lnTo>
                    <a:pt x="159855" y="86562"/>
                  </a:lnTo>
                  <a:lnTo>
                    <a:pt x="185834" y="160092"/>
                  </a:lnTo>
                  <a:lnTo>
                    <a:pt x="231430" y="222504"/>
                  </a:lnTo>
                  <a:lnTo>
                    <a:pt x="252358" y="241585"/>
                  </a:lnTo>
                  <a:lnTo>
                    <a:pt x="277973" y="255504"/>
                  </a:lnTo>
                  <a:lnTo>
                    <a:pt x="305672" y="258427"/>
                  </a:lnTo>
                  <a:lnTo>
                    <a:pt x="319910" y="256922"/>
                  </a:lnTo>
                  <a:lnTo>
                    <a:pt x="331034" y="252656"/>
                  </a:lnTo>
                  <a:lnTo>
                    <a:pt x="363070" y="224547"/>
                  </a:lnTo>
                </a:path>
              </a:pathLst>
            </a:custGeom>
            <a:ln w="52955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513864" y="1986620"/>
              <a:ext cx="43872" cy="734150"/>
            </a:xfrm>
            <a:custGeom>
              <a:avLst/>
              <a:gdLst/>
              <a:ahLst/>
              <a:cxnLst/>
              <a:rect l="0" t="0" r="0" b="0"/>
              <a:pathLst>
                <a:path w="43872" h="734150">
                  <a:moveTo>
                    <a:pt x="14504" y="0"/>
                  </a:moveTo>
                  <a:lnTo>
                    <a:pt x="2882" y="84210"/>
                  </a:lnTo>
                  <a:lnTo>
                    <a:pt x="728" y="156010"/>
                  </a:lnTo>
                  <a:lnTo>
                    <a:pt x="0" y="238735"/>
                  </a:lnTo>
                  <a:lnTo>
                    <a:pt x="7669" y="306027"/>
                  </a:lnTo>
                  <a:lnTo>
                    <a:pt x="23244" y="391753"/>
                  </a:lnTo>
                  <a:lnTo>
                    <a:pt x="29058" y="461579"/>
                  </a:lnTo>
                  <a:lnTo>
                    <a:pt x="38756" y="533930"/>
                  </a:lnTo>
                  <a:lnTo>
                    <a:pt x="42356" y="605398"/>
                  </a:lnTo>
                  <a:lnTo>
                    <a:pt x="43572" y="684487"/>
                  </a:lnTo>
                  <a:lnTo>
                    <a:pt x="43871" y="734149"/>
                  </a:lnTo>
                </a:path>
              </a:pathLst>
            </a:custGeom>
            <a:ln w="52955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117600" y="2949029"/>
            <a:ext cx="2548255" cy="581101"/>
            <a:chOff x="1117600" y="2949029"/>
            <a:chExt cx="2548255" cy="581101"/>
          </a:xfrm>
        </p:grpSpPr>
        <p:sp>
          <p:nvSpPr>
            <p:cNvPr id="72" name="Freeform 71"/>
            <p:cNvSpPr/>
            <p:nvPr/>
          </p:nvSpPr>
          <p:spPr>
            <a:xfrm>
              <a:off x="1117600" y="2949029"/>
              <a:ext cx="209526" cy="581101"/>
            </a:xfrm>
            <a:custGeom>
              <a:avLst/>
              <a:gdLst/>
              <a:ahLst/>
              <a:cxnLst/>
              <a:rect l="0" t="0" r="0" b="0"/>
              <a:pathLst>
                <a:path w="209526" h="581101">
                  <a:moveTo>
                    <a:pt x="19577" y="237434"/>
                  </a:moveTo>
                  <a:lnTo>
                    <a:pt x="19577" y="292607"/>
                  </a:lnTo>
                  <a:lnTo>
                    <a:pt x="19577" y="346557"/>
                  </a:lnTo>
                  <a:lnTo>
                    <a:pt x="25880" y="411269"/>
                  </a:lnTo>
                  <a:lnTo>
                    <a:pt x="29799" y="468775"/>
                  </a:lnTo>
                  <a:lnTo>
                    <a:pt x="37262" y="529637"/>
                  </a:lnTo>
                  <a:lnTo>
                    <a:pt x="48964" y="581100"/>
                  </a:lnTo>
                  <a:lnTo>
                    <a:pt x="42671" y="513307"/>
                  </a:lnTo>
                  <a:lnTo>
                    <a:pt x="30539" y="445283"/>
                  </a:lnTo>
                  <a:lnTo>
                    <a:pt x="15440" y="374051"/>
                  </a:lnTo>
                  <a:lnTo>
                    <a:pt x="9997" y="313235"/>
                  </a:lnTo>
                  <a:lnTo>
                    <a:pt x="0" y="243076"/>
                  </a:lnTo>
                  <a:lnTo>
                    <a:pt x="174" y="174891"/>
                  </a:lnTo>
                  <a:lnTo>
                    <a:pt x="6997" y="141045"/>
                  </a:lnTo>
                  <a:lnTo>
                    <a:pt x="25669" y="107159"/>
                  </a:lnTo>
                  <a:lnTo>
                    <a:pt x="72528" y="55776"/>
                  </a:lnTo>
                  <a:lnTo>
                    <a:pt x="105617" y="33088"/>
                  </a:lnTo>
                  <a:lnTo>
                    <a:pt x="163400" y="12936"/>
                  </a:lnTo>
                  <a:lnTo>
                    <a:pt x="209525" y="0"/>
                  </a:lnTo>
                </a:path>
              </a:pathLst>
            </a:custGeom>
            <a:ln w="4305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137177" y="3269565"/>
              <a:ext cx="154334" cy="59360"/>
            </a:xfrm>
            <a:custGeom>
              <a:avLst/>
              <a:gdLst/>
              <a:ahLst/>
              <a:cxnLst/>
              <a:rect l="0" t="0" r="0" b="0"/>
              <a:pathLst>
                <a:path w="154334" h="59360">
                  <a:moveTo>
                    <a:pt x="154333" y="0"/>
                  </a:moveTo>
                  <a:lnTo>
                    <a:pt x="93584" y="28409"/>
                  </a:lnTo>
                  <a:lnTo>
                    <a:pt x="29130" y="51017"/>
                  </a:lnTo>
                  <a:lnTo>
                    <a:pt x="0" y="59359"/>
                  </a:lnTo>
                </a:path>
              </a:pathLst>
            </a:custGeom>
            <a:ln w="4305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386483" y="3376410"/>
              <a:ext cx="11873" cy="118719"/>
            </a:xfrm>
            <a:custGeom>
              <a:avLst/>
              <a:gdLst/>
              <a:ahLst/>
              <a:cxnLst/>
              <a:rect l="0" t="0" r="0" b="0"/>
              <a:pathLst>
                <a:path w="11873" h="118719">
                  <a:moveTo>
                    <a:pt x="0" y="0"/>
                  </a:moveTo>
                  <a:lnTo>
                    <a:pt x="9397" y="42260"/>
                  </a:lnTo>
                  <a:lnTo>
                    <a:pt x="11139" y="81554"/>
                  </a:lnTo>
                  <a:lnTo>
                    <a:pt x="11872" y="118718"/>
                  </a:lnTo>
                </a:path>
              </a:pathLst>
            </a:custGeom>
            <a:ln w="4305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350868" y="3210206"/>
              <a:ext cx="11873" cy="1"/>
            </a:xfrm>
            <a:custGeom>
              <a:avLst/>
              <a:gdLst/>
              <a:ahLst/>
              <a:cxnLst/>
              <a:rect l="0" t="0" r="0" b="0"/>
              <a:pathLst>
                <a:path w="11873" h="1">
                  <a:moveTo>
                    <a:pt x="11872" y="0"/>
                  </a:moveTo>
                  <a:lnTo>
                    <a:pt x="0" y="0"/>
                  </a:lnTo>
                </a:path>
              </a:pathLst>
            </a:custGeom>
            <a:ln w="4305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481457" y="3257694"/>
              <a:ext cx="106847" cy="196596"/>
            </a:xfrm>
            <a:custGeom>
              <a:avLst/>
              <a:gdLst/>
              <a:ahLst/>
              <a:cxnLst/>
              <a:rect l="0" t="0" r="0" b="0"/>
              <a:pathLst>
                <a:path w="106847" h="196596">
                  <a:moveTo>
                    <a:pt x="0" y="118717"/>
                  </a:moveTo>
                  <a:lnTo>
                    <a:pt x="17637" y="138992"/>
                  </a:lnTo>
                  <a:lnTo>
                    <a:pt x="39290" y="191054"/>
                  </a:lnTo>
                  <a:lnTo>
                    <a:pt x="39384" y="195961"/>
                  </a:lnTo>
                  <a:lnTo>
                    <a:pt x="36809" y="196595"/>
                  </a:lnTo>
                  <a:lnTo>
                    <a:pt x="32454" y="194379"/>
                  </a:lnTo>
                  <a:lnTo>
                    <a:pt x="24098" y="181364"/>
                  </a:lnTo>
                  <a:lnTo>
                    <a:pt x="7985" y="134462"/>
                  </a:lnTo>
                  <a:lnTo>
                    <a:pt x="2366" y="89819"/>
                  </a:lnTo>
                  <a:lnTo>
                    <a:pt x="8087" y="62344"/>
                  </a:lnTo>
                  <a:lnTo>
                    <a:pt x="13306" y="49477"/>
                  </a:lnTo>
                  <a:lnTo>
                    <a:pt x="29658" y="31662"/>
                  </a:lnTo>
                  <a:lnTo>
                    <a:pt x="72399" y="9479"/>
                  </a:lnTo>
                  <a:lnTo>
                    <a:pt x="106846" y="0"/>
                  </a:lnTo>
                </a:path>
              </a:pathLst>
            </a:custGeom>
            <a:ln w="4305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671868" y="3293309"/>
              <a:ext cx="148510" cy="197834"/>
            </a:xfrm>
            <a:custGeom>
              <a:avLst/>
              <a:gdLst/>
              <a:ahLst/>
              <a:cxnLst/>
              <a:rect l="0" t="0" r="0" b="0"/>
              <a:pathLst>
                <a:path w="148510" h="197834">
                  <a:moveTo>
                    <a:pt x="118254" y="0"/>
                  </a:moveTo>
                  <a:lnTo>
                    <a:pt x="70116" y="3517"/>
                  </a:lnTo>
                  <a:lnTo>
                    <a:pt x="23151" y="16523"/>
                  </a:lnTo>
                  <a:lnTo>
                    <a:pt x="13961" y="22887"/>
                  </a:lnTo>
                  <a:lnTo>
                    <a:pt x="231" y="40511"/>
                  </a:lnTo>
                  <a:lnTo>
                    <a:pt x="0" y="48112"/>
                  </a:lnTo>
                  <a:lnTo>
                    <a:pt x="3802" y="54499"/>
                  </a:lnTo>
                  <a:lnTo>
                    <a:pt x="18581" y="65113"/>
                  </a:lnTo>
                  <a:lnTo>
                    <a:pt x="83269" y="92146"/>
                  </a:lnTo>
                  <a:lnTo>
                    <a:pt x="135778" y="127302"/>
                  </a:lnTo>
                  <a:lnTo>
                    <a:pt x="145829" y="149794"/>
                  </a:lnTo>
                  <a:lnTo>
                    <a:pt x="148509" y="163178"/>
                  </a:lnTo>
                  <a:lnTo>
                    <a:pt x="146338" y="173420"/>
                  </a:lnTo>
                  <a:lnTo>
                    <a:pt x="140934" y="181568"/>
                  </a:lnTo>
                  <a:lnTo>
                    <a:pt x="133374" y="188318"/>
                  </a:lnTo>
                  <a:lnTo>
                    <a:pt x="110904" y="195818"/>
                  </a:lnTo>
                  <a:lnTo>
                    <a:pt x="84648" y="197833"/>
                  </a:lnTo>
                  <a:lnTo>
                    <a:pt x="50257" y="191551"/>
                  </a:lnTo>
                  <a:lnTo>
                    <a:pt x="23280" y="178076"/>
                  </a:lnTo>
                </a:path>
              </a:pathLst>
            </a:custGeom>
            <a:ln w="4305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32583" y="3044002"/>
              <a:ext cx="23744" cy="427383"/>
            </a:xfrm>
            <a:custGeom>
              <a:avLst/>
              <a:gdLst/>
              <a:ahLst/>
              <a:cxnLst/>
              <a:rect l="0" t="0" r="0" b="0"/>
              <a:pathLst>
                <a:path w="23744" h="427383">
                  <a:moveTo>
                    <a:pt x="0" y="0"/>
                  </a:moveTo>
                  <a:lnTo>
                    <a:pt x="0" y="68088"/>
                  </a:lnTo>
                  <a:lnTo>
                    <a:pt x="0" y="129658"/>
                  </a:lnTo>
                  <a:lnTo>
                    <a:pt x="0" y="189672"/>
                  </a:lnTo>
                  <a:lnTo>
                    <a:pt x="0" y="249225"/>
                  </a:lnTo>
                  <a:lnTo>
                    <a:pt x="0" y="308641"/>
                  </a:lnTo>
                  <a:lnTo>
                    <a:pt x="6302" y="375200"/>
                  </a:lnTo>
                  <a:lnTo>
                    <a:pt x="23743" y="427382"/>
                  </a:lnTo>
                </a:path>
              </a:pathLst>
            </a:custGeom>
            <a:ln w="4305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778250" y="3198335"/>
              <a:ext cx="284923" cy="23744"/>
            </a:xfrm>
            <a:custGeom>
              <a:avLst/>
              <a:gdLst/>
              <a:ahLst/>
              <a:cxnLst/>
              <a:rect l="0" t="0" r="0" b="0"/>
              <a:pathLst>
                <a:path w="284923" h="23744">
                  <a:moveTo>
                    <a:pt x="284922" y="0"/>
                  </a:moveTo>
                  <a:lnTo>
                    <a:pt x="220352" y="0"/>
                  </a:lnTo>
                  <a:lnTo>
                    <a:pt x="151691" y="6302"/>
                  </a:lnTo>
                  <a:lnTo>
                    <a:pt x="87319" y="12091"/>
                  </a:lnTo>
                  <a:lnTo>
                    <a:pt x="30830" y="21051"/>
                  </a:lnTo>
                  <a:lnTo>
                    <a:pt x="0" y="23743"/>
                  </a:lnTo>
                </a:path>
              </a:pathLst>
            </a:custGeom>
            <a:ln w="4305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52388" y="3091489"/>
              <a:ext cx="9397" cy="391768"/>
            </a:xfrm>
            <a:custGeom>
              <a:avLst/>
              <a:gdLst/>
              <a:ahLst/>
              <a:cxnLst/>
              <a:rect l="0" t="0" r="0" b="0"/>
              <a:pathLst>
                <a:path w="9397" h="391768">
                  <a:moveTo>
                    <a:pt x="9396" y="0"/>
                  </a:moveTo>
                  <a:lnTo>
                    <a:pt x="5878" y="55174"/>
                  </a:lnTo>
                  <a:lnTo>
                    <a:pt x="0" y="112641"/>
                  </a:lnTo>
                  <a:lnTo>
                    <a:pt x="4315" y="184058"/>
                  </a:lnTo>
                  <a:lnTo>
                    <a:pt x="8392" y="255227"/>
                  </a:lnTo>
                  <a:lnTo>
                    <a:pt x="9099" y="313204"/>
                  </a:lnTo>
                  <a:lnTo>
                    <a:pt x="9337" y="374294"/>
                  </a:lnTo>
                  <a:lnTo>
                    <a:pt x="9396" y="391767"/>
                  </a:lnTo>
                </a:path>
              </a:pathLst>
            </a:custGeom>
            <a:ln w="4305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43067" y="2979538"/>
              <a:ext cx="304110" cy="278156"/>
            </a:xfrm>
            <a:custGeom>
              <a:avLst/>
              <a:gdLst/>
              <a:ahLst/>
              <a:cxnLst/>
              <a:rect l="0" t="0" r="0" b="0"/>
              <a:pathLst>
                <a:path w="304110" h="278156">
                  <a:moveTo>
                    <a:pt x="0" y="100079"/>
                  </a:moveTo>
                  <a:lnTo>
                    <a:pt x="0" y="74871"/>
                  </a:lnTo>
                  <a:lnTo>
                    <a:pt x="3957" y="64806"/>
                  </a:lnTo>
                  <a:lnTo>
                    <a:pt x="18906" y="46589"/>
                  </a:lnTo>
                  <a:lnTo>
                    <a:pt x="49571" y="27803"/>
                  </a:lnTo>
                  <a:lnTo>
                    <a:pt x="110637" y="5489"/>
                  </a:lnTo>
                  <a:lnTo>
                    <a:pt x="138869" y="0"/>
                  </a:lnTo>
                  <a:lnTo>
                    <a:pt x="189238" y="7224"/>
                  </a:lnTo>
                  <a:lnTo>
                    <a:pt x="243596" y="27655"/>
                  </a:lnTo>
                  <a:lnTo>
                    <a:pt x="263477" y="45467"/>
                  </a:lnTo>
                  <a:lnTo>
                    <a:pt x="298415" y="95184"/>
                  </a:lnTo>
                  <a:lnTo>
                    <a:pt x="304109" y="126484"/>
                  </a:lnTo>
                  <a:lnTo>
                    <a:pt x="299605" y="155345"/>
                  </a:lnTo>
                  <a:lnTo>
                    <a:pt x="282237" y="190323"/>
                  </a:lnTo>
                  <a:lnTo>
                    <a:pt x="265261" y="208780"/>
                  </a:lnTo>
                  <a:lnTo>
                    <a:pt x="198638" y="256866"/>
                  </a:lnTo>
                  <a:lnTo>
                    <a:pt x="165261" y="271261"/>
                  </a:lnTo>
                  <a:lnTo>
                    <a:pt x="118717" y="278155"/>
                  </a:lnTo>
                </a:path>
              </a:pathLst>
            </a:custGeom>
            <a:ln w="4305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83963" y="3237547"/>
              <a:ext cx="176379" cy="239996"/>
            </a:xfrm>
            <a:custGeom>
              <a:avLst/>
              <a:gdLst/>
              <a:ahLst/>
              <a:cxnLst/>
              <a:rect l="0" t="0" r="0" b="0"/>
              <a:pathLst>
                <a:path w="176379" h="239996">
                  <a:moveTo>
                    <a:pt x="8410" y="91377"/>
                  </a:moveTo>
                  <a:lnTo>
                    <a:pt x="27317" y="97679"/>
                  </a:lnTo>
                  <a:lnTo>
                    <a:pt x="93481" y="93119"/>
                  </a:lnTo>
                  <a:lnTo>
                    <a:pt x="148914" y="85418"/>
                  </a:lnTo>
                  <a:lnTo>
                    <a:pt x="158800" y="79490"/>
                  </a:lnTo>
                  <a:lnTo>
                    <a:pt x="173302" y="62350"/>
                  </a:lnTo>
                  <a:lnTo>
                    <a:pt x="176378" y="52240"/>
                  </a:lnTo>
                  <a:lnTo>
                    <a:pt x="176277" y="30453"/>
                  </a:lnTo>
                  <a:lnTo>
                    <a:pt x="171765" y="21741"/>
                  </a:lnTo>
                  <a:lnTo>
                    <a:pt x="156200" y="8544"/>
                  </a:lnTo>
                  <a:lnTo>
                    <a:pt x="112584" y="0"/>
                  </a:lnTo>
                  <a:lnTo>
                    <a:pt x="64192" y="3771"/>
                  </a:lnTo>
                  <a:lnTo>
                    <a:pt x="39358" y="16826"/>
                  </a:lnTo>
                  <a:lnTo>
                    <a:pt x="20846" y="35819"/>
                  </a:lnTo>
                  <a:lnTo>
                    <a:pt x="8221" y="57451"/>
                  </a:lnTo>
                  <a:lnTo>
                    <a:pt x="0" y="98180"/>
                  </a:lnTo>
                  <a:lnTo>
                    <a:pt x="3866" y="149966"/>
                  </a:lnTo>
                  <a:lnTo>
                    <a:pt x="19668" y="194477"/>
                  </a:lnTo>
                  <a:lnTo>
                    <a:pt x="40675" y="216783"/>
                  </a:lnTo>
                  <a:lnTo>
                    <a:pt x="67598" y="232853"/>
                  </a:lnTo>
                  <a:lnTo>
                    <a:pt x="97152" y="239995"/>
                  </a:lnTo>
                  <a:lnTo>
                    <a:pt x="124358" y="236135"/>
                  </a:lnTo>
                  <a:lnTo>
                    <a:pt x="174614" y="221965"/>
                  </a:lnTo>
                </a:path>
              </a:pathLst>
            </a:custGeom>
            <a:ln w="4305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897938" y="3210206"/>
              <a:ext cx="114973" cy="287217"/>
            </a:xfrm>
            <a:custGeom>
              <a:avLst/>
              <a:gdLst/>
              <a:ahLst/>
              <a:cxnLst/>
              <a:rect l="0" t="0" r="0" b="0"/>
              <a:pathLst>
                <a:path w="114973" h="287217">
                  <a:moveTo>
                    <a:pt x="19998" y="130589"/>
                  </a:moveTo>
                  <a:lnTo>
                    <a:pt x="40247" y="193976"/>
                  </a:lnTo>
                  <a:lnTo>
                    <a:pt x="55705" y="260020"/>
                  </a:lnTo>
                  <a:lnTo>
                    <a:pt x="59632" y="276235"/>
                  </a:lnTo>
                  <a:lnTo>
                    <a:pt x="59611" y="284407"/>
                  </a:lnTo>
                  <a:lnTo>
                    <a:pt x="56959" y="287216"/>
                  </a:lnTo>
                  <a:lnTo>
                    <a:pt x="52553" y="286452"/>
                  </a:lnTo>
                  <a:lnTo>
                    <a:pt x="33748" y="266468"/>
                  </a:lnTo>
                  <a:lnTo>
                    <a:pt x="13236" y="213466"/>
                  </a:lnTo>
                  <a:lnTo>
                    <a:pt x="0" y="144371"/>
                  </a:lnTo>
                  <a:lnTo>
                    <a:pt x="557" y="114290"/>
                  </a:lnTo>
                  <a:lnTo>
                    <a:pt x="9599" y="92127"/>
                  </a:lnTo>
                  <a:lnTo>
                    <a:pt x="29521" y="64818"/>
                  </a:lnTo>
                  <a:lnTo>
                    <a:pt x="99700" y="10641"/>
                  </a:lnTo>
                  <a:lnTo>
                    <a:pt x="114972" y="0"/>
                  </a:lnTo>
                </a:path>
              </a:pathLst>
            </a:custGeom>
            <a:ln w="4305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093748" y="3210206"/>
              <a:ext cx="147250" cy="235404"/>
            </a:xfrm>
            <a:custGeom>
              <a:avLst/>
              <a:gdLst/>
              <a:ahLst/>
              <a:cxnLst/>
              <a:rect l="0" t="0" r="0" b="0"/>
              <a:pathLst>
                <a:path w="147250" h="235404">
                  <a:moveTo>
                    <a:pt x="132853" y="0"/>
                  </a:moveTo>
                  <a:lnTo>
                    <a:pt x="62652" y="21569"/>
                  </a:lnTo>
                  <a:lnTo>
                    <a:pt x="18750" y="56158"/>
                  </a:lnTo>
                  <a:lnTo>
                    <a:pt x="846" y="85671"/>
                  </a:lnTo>
                  <a:lnTo>
                    <a:pt x="0" y="95368"/>
                  </a:lnTo>
                  <a:lnTo>
                    <a:pt x="6094" y="113176"/>
                  </a:lnTo>
                  <a:lnTo>
                    <a:pt x="14051" y="118981"/>
                  </a:lnTo>
                  <a:lnTo>
                    <a:pt x="79525" y="135363"/>
                  </a:lnTo>
                  <a:lnTo>
                    <a:pt x="119250" y="146660"/>
                  </a:lnTo>
                  <a:lnTo>
                    <a:pt x="129061" y="153175"/>
                  </a:lnTo>
                  <a:lnTo>
                    <a:pt x="143479" y="170966"/>
                  </a:lnTo>
                  <a:lnTo>
                    <a:pt x="147249" y="192065"/>
                  </a:lnTo>
                  <a:lnTo>
                    <a:pt x="146407" y="203231"/>
                  </a:lnTo>
                  <a:lnTo>
                    <a:pt x="141889" y="211994"/>
                  </a:lnTo>
                  <a:lnTo>
                    <a:pt x="126316" y="225249"/>
                  </a:lnTo>
                  <a:lnTo>
                    <a:pt x="88999" y="233824"/>
                  </a:lnTo>
                  <a:lnTo>
                    <a:pt x="33076" y="235403"/>
                  </a:lnTo>
                  <a:lnTo>
                    <a:pt x="2264" y="225564"/>
                  </a:lnTo>
                </a:path>
              </a:pathLst>
            </a:custGeom>
            <a:ln w="4305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02389" y="3269565"/>
              <a:ext cx="146411" cy="203339"/>
            </a:xfrm>
            <a:custGeom>
              <a:avLst/>
              <a:gdLst/>
              <a:ahLst/>
              <a:cxnLst/>
              <a:rect l="0" t="0" r="0" b="0"/>
              <a:pathLst>
                <a:path w="146411" h="203339">
                  <a:moveTo>
                    <a:pt x="90415" y="11871"/>
                  </a:moveTo>
                  <a:lnTo>
                    <a:pt x="65207" y="11872"/>
                  </a:lnTo>
                  <a:lnTo>
                    <a:pt x="55143" y="15829"/>
                  </a:lnTo>
                  <a:lnTo>
                    <a:pt x="36926" y="30778"/>
                  </a:lnTo>
                  <a:lnTo>
                    <a:pt x="11837" y="61443"/>
                  </a:lnTo>
                  <a:lnTo>
                    <a:pt x="2729" y="87546"/>
                  </a:lnTo>
                  <a:lnTo>
                    <a:pt x="0" y="116735"/>
                  </a:lnTo>
                  <a:lnTo>
                    <a:pt x="3184" y="147296"/>
                  </a:lnTo>
                  <a:lnTo>
                    <a:pt x="12514" y="171431"/>
                  </a:lnTo>
                  <a:lnTo>
                    <a:pt x="18695" y="181560"/>
                  </a:lnTo>
                  <a:lnTo>
                    <a:pt x="36115" y="196333"/>
                  </a:lnTo>
                  <a:lnTo>
                    <a:pt x="46301" y="202119"/>
                  </a:lnTo>
                  <a:lnTo>
                    <a:pt x="58368" y="203338"/>
                  </a:lnTo>
                  <a:lnTo>
                    <a:pt x="85845" y="197658"/>
                  </a:lnTo>
                  <a:lnTo>
                    <a:pt x="118375" y="179627"/>
                  </a:lnTo>
                  <a:lnTo>
                    <a:pt x="132741" y="161618"/>
                  </a:lnTo>
                  <a:lnTo>
                    <a:pt x="142204" y="139103"/>
                  </a:lnTo>
                  <a:lnTo>
                    <a:pt x="146410" y="111509"/>
                  </a:lnTo>
                  <a:lnTo>
                    <a:pt x="141244" y="85175"/>
                  </a:lnTo>
                  <a:lnTo>
                    <a:pt x="110398" y="26655"/>
                  </a:lnTo>
                  <a:lnTo>
                    <a:pt x="90415" y="0"/>
                  </a:lnTo>
                </a:path>
              </a:pathLst>
            </a:custGeom>
            <a:ln w="4305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89554" y="3255895"/>
              <a:ext cx="176301" cy="263115"/>
            </a:xfrm>
            <a:custGeom>
              <a:avLst/>
              <a:gdLst/>
              <a:ahLst/>
              <a:cxnLst/>
              <a:rect l="0" t="0" r="0" b="0"/>
              <a:pathLst>
                <a:path w="176301" h="263115">
                  <a:moveTo>
                    <a:pt x="21968" y="96772"/>
                  </a:moveTo>
                  <a:lnTo>
                    <a:pt x="28270" y="162868"/>
                  </a:lnTo>
                  <a:lnTo>
                    <a:pt x="39579" y="230793"/>
                  </a:lnTo>
                  <a:lnTo>
                    <a:pt x="37270" y="259225"/>
                  </a:lnTo>
                  <a:lnTo>
                    <a:pt x="34808" y="263114"/>
                  </a:lnTo>
                  <a:lnTo>
                    <a:pt x="31846" y="260430"/>
                  </a:lnTo>
                  <a:lnTo>
                    <a:pt x="9921" y="198835"/>
                  </a:lnTo>
                  <a:lnTo>
                    <a:pt x="535" y="139357"/>
                  </a:lnTo>
                  <a:lnTo>
                    <a:pt x="0" y="78118"/>
                  </a:lnTo>
                  <a:lnTo>
                    <a:pt x="9157" y="40241"/>
                  </a:lnTo>
                  <a:lnTo>
                    <a:pt x="21111" y="20643"/>
                  </a:lnTo>
                  <a:lnTo>
                    <a:pt x="38735" y="6656"/>
                  </a:lnTo>
                  <a:lnTo>
                    <a:pt x="48975" y="1080"/>
                  </a:lnTo>
                  <a:lnTo>
                    <a:pt x="59759" y="0"/>
                  </a:lnTo>
                  <a:lnTo>
                    <a:pt x="82293" y="5836"/>
                  </a:lnTo>
                  <a:lnTo>
                    <a:pt x="101983" y="20741"/>
                  </a:lnTo>
                  <a:lnTo>
                    <a:pt x="118207" y="41875"/>
                  </a:lnTo>
                  <a:lnTo>
                    <a:pt x="142889" y="98435"/>
                  </a:lnTo>
                  <a:lnTo>
                    <a:pt x="166476" y="160417"/>
                  </a:lnTo>
                  <a:lnTo>
                    <a:pt x="176300" y="203618"/>
                  </a:lnTo>
                </a:path>
              </a:pathLst>
            </a:custGeom>
            <a:ln w="43053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287485" y="2837052"/>
            <a:ext cx="1508194" cy="805054"/>
            <a:chOff x="4287485" y="2837052"/>
            <a:chExt cx="1508194" cy="805054"/>
          </a:xfrm>
        </p:grpSpPr>
        <p:sp>
          <p:nvSpPr>
            <p:cNvPr id="88" name="Freeform 87"/>
            <p:cNvSpPr/>
            <p:nvPr/>
          </p:nvSpPr>
          <p:spPr>
            <a:xfrm>
              <a:off x="4287485" y="2837052"/>
              <a:ext cx="461693" cy="805054"/>
            </a:xfrm>
            <a:custGeom>
              <a:avLst/>
              <a:gdLst/>
              <a:ahLst/>
              <a:cxnLst/>
              <a:rect l="0" t="0" r="0" b="0"/>
              <a:pathLst>
                <a:path w="461693" h="805054">
                  <a:moveTo>
                    <a:pt x="0" y="789664"/>
                  </a:moveTo>
                  <a:lnTo>
                    <a:pt x="0" y="703983"/>
                  </a:lnTo>
                  <a:lnTo>
                    <a:pt x="12287" y="615929"/>
                  </a:lnTo>
                  <a:lnTo>
                    <a:pt x="26620" y="541030"/>
                  </a:lnTo>
                  <a:lnTo>
                    <a:pt x="38128" y="460876"/>
                  </a:lnTo>
                  <a:lnTo>
                    <a:pt x="57291" y="370870"/>
                  </a:lnTo>
                  <a:lnTo>
                    <a:pt x="68886" y="291417"/>
                  </a:lnTo>
                  <a:lnTo>
                    <a:pt x="74560" y="213973"/>
                  </a:lnTo>
                  <a:lnTo>
                    <a:pt x="87054" y="131037"/>
                  </a:lnTo>
                  <a:lnTo>
                    <a:pt x="89990" y="91108"/>
                  </a:lnTo>
                  <a:lnTo>
                    <a:pt x="94193" y="82854"/>
                  </a:lnTo>
                  <a:lnTo>
                    <a:pt x="100414" y="82482"/>
                  </a:lnTo>
                  <a:lnTo>
                    <a:pt x="107983" y="87363"/>
                  </a:lnTo>
                  <a:lnTo>
                    <a:pt x="120951" y="115587"/>
                  </a:lnTo>
                  <a:lnTo>
                    <a:pt x="143210" y="195201"/>
                  </a:lnTo>
                  <a:lnTo>
                    <a:pt x="169231" y="280532"/>
                  </a:lnTo>
                  <a:lnTo>
                    <a:pt x="174380" y="296345"/>
                  </a:lnTo>
                  <a:lnTo>
                    <a:pt x="193780" y="323036"/>
                  </a:lnTo>
                  <a:lnTo>
                    <a:pt x="206135" y="334941"/>
                  </a:lnTo>
                  <a:lnTo>
                    <a:pt x="219502" y="341168"/>
                  </a:lnTo>
                  <a:lnTo>
                    <a:pt x="248034" y="343527"/>
                  </a:lnTo>
                  <a:lnTo>
                    <a:pt x="261114" y="338342"/>
                  </a:lnTo>
                  <a:lnTo>
                    <a:pt x="295863" y="306535"/>
                  </a:lnTo>
                  <a:lnTo>
                    <a:pt x="338244" y="240709"/>
                  </a:lnTo>
                  <a:lnTo>
                    <a:pt x="371378" y="154558"/>
                  </a:lnTo>
                  <a:lnTo>
                    <a:pt x="399724" y="63270"/>
                  </a:lnTo>
                  <a:lnTo>
                    <a:pt x="411921" y="27360"/>
                  </a:lnTo>
                  <a:lnTo>
                    <a:pt x="428741" y="0"/>
                  </a:lnTo>
                  <a:lnTo>
                    <a:pt x="434595" y="1597"/>
                  </a:lnTo>
                  <a:lnTo>
                    <a:pt x="441099" y="30729"/>
                  </a:lnTo>
                  <a:lnTo>
                    <a:pt x="432988" y="122453"/>
                  </a:lnTo>
                  <a:lnTo>
                    <a:pt x="421458" y="209509"/>
                  </a:lnTo>
                  <a:lnTo>
                    <a:pt x="418161" y="275892"/>
                  </a:lnTo>
                  <a:lnTo>
                    <a:pt x="416695" y="340735"/>
                  </a:lnTo>
                  <a:lnTo>
                    <a:pt x="415870" y="425802"/>
                  </a:lnTo>
                  <a:lnTo>
                    <a:pt x="415625" y="503447"/>
                  </a:lnTo>
                  <a:lnTo>
                    <a:pt x="420113" y="577751"/>
                  </a:lnTo>
                  <a:lnTo>
                    <a:pt x="428779" y="665156"/>
                  </a:lnTo>
                  <a:lnTo>
                    <a:pt x="447372" y="756675"/>
                  </a:lnTo>
                  <a:lnTo>
                    <a:pt x="461692" y="805053"/>
                  </a:lnTo>
                </a:path>
              </a:pathLst>
            </a:custGeom>
            <a:ln w="5562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919098" y="3411259"/>
              <a:ext cx="14757" cy="215458"/>
            </a:xfrm>
            <a:custGeom>
              <a:avLst/>
              <a:gdLst/>
              <a:ahLst/>
              <a:cxnLst/>
              <a:rect l="0" t="0" r="0" b="0"/>
              <a:pathLst>
                <a:path w="14757" h="215458">
                  <a:moveTo>
                    <a:pt x="14756" y="0"/>
                  </a:moveTo>
                  <a:lnTo>
                    <a:pt x="2575" y="54783"/>
                  </a:lnTo>
                  <a:lnTo>
                    <a:pt x="0" y="129950"/>
                  </a:lnTo>
                  <a:lnTo>
                    <a:pt x="14756" y="215457"/>
                  </a:lnTo>
                </a:path>
              </a:pathLst>
            </a:custGeom>
            <a:ln w="5562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933854" y="32111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5562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072361" y="3240492"/>
              <a:ext cx="230848" cy="329375"/>
            </a:xfrm>
            <a:custGeom>
              <a:avLst/>
              <a:gdLst/>
              <a:ahLst/>
              <a:cxnLst/>
              <a:rect l="0" t="0" r="0" b="0"/>
              <a:pathLst>
                <a:path w="230848" h="329375">
                  <a:moveTo>
                    <a:pt x="0" y="124599"/>
                  </a:moveTo>
                  <a:lnTo>
                    <a:pt x="8170" y="215361"/>
                  </a:lnTo>
                  <a:lnTo>
                    <a:pt x="31180" y="298238"/>
                  </a:lnTo>
                  <a:lnTo>
                    <a:pt x="36177" y="317307"/>
                  </a:lnTo>
                  <a:lnTo>
                    <a:pt x="36088" y="326599"/>
                  </a:lnTo>
                  <a:lnTo>
                    <a:pt x="32608" y="329374"/>
                  </a:lnTo>
                  <a:lnTo>
                    <a:pt x="26869" y="327804"/>
                  </a:lnTo>
                  <a:lnTo>
                    <a:pt x="20492" y="303261"/>
                  </a:lnTo>
                  <a:lnTo>
                    <a:pt x="16398" y="226009"/>
                  </a:lnTo>
                  <a:lnTo>
                    <a:pt x="17298" y="144884"/>
                  </a:lnTo>
                  <a:lnTo>
                    <a:pt x="32170" y="62993"/>
                  </a:lnTo>
                  <a:lnTo>
                    <a:pt x="36837" y="42489"/>
                  </a:lnTo>
                  <a:lnTo>
                    <a:pt x="45077" y="27110"/>
                  </a:lnTo>
                  <a:lnTo>
                    <a:pt x="67914" y="5462"/>
                  </a:lnTo>
                  <a:lnTo>
                    <a:pt x="81186" y="715"/>
                  </a:lnTo>
                  <a:lnTo>
                    <a:pt x="109612" y="0"/>
                  </a:lnTo>
                  <a:lnTo>
                    <a:pt x="154456" y="17382"/>
                  </a:lnTo>
                  <a:lnTo>
                    <a:pt x="175805" y="39327"/>
                  </a:lnTo>
                  <a:lnTo>
                    <a:pt x="214678" y="125219"/>
                  </a:lnTo>
                  <a:lnTo>
                    <a:pt x="226056" y="175511"/>
                  </a:lnTo>
                  <a:lnTo>
                    <a:pt x="229900" y="253783"/>
                  </a:lnTo>
                  <a:lnTo>
                    <a:pt x="230847" y="309275"/>
                  </a:lnTo>
                </a:path>
              </a:pathLst>
            </a:custGeom>
            <a:ln w="5562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359016" y="3235042"/>
              <a:ext cx="436663" cy="326097"/>
            </a:xfrm>
            <a:custGeom>
              <a:avLst/>
              <a:gdLst/>
              <a:ahLst/>
              <a:cxnLst/>
              <a:rect l="0" t="0" r="0" b="0"/>
              <a:pathLst>
                <a:path w="436663" h="326097">
                  <a:moveTo>
                    <a:pt x="5749" y="176217"/>
                  </a:moveTo>
                  <a:lnTo>
                    <a:pt x="84500" y="149967"/>
                  </a:lnTo>
                  <a:lnTo>
                    <a:pt x="173485" y="118026"/>
                  </a:lnTo>
                  <a:lnTo>
                    <a:pt x="197717" y="101335"/>
                  </a:lnTo>
                  <a:lnTo>
                    <a:pt x="215326" y="77958"/>
                  </a:lnTo>
                  <a:lnTo>
                    <a:pt x="222416" y="64542"/>
                  </a:lnTo>
                  <a:lnTo>
                    <a:pt x="223723" y="50468"/>
                  </a:lnTo>
                  <a:lnTo>
                    <a:pt x="216054" y="21151"/>
                  </a:lnTo>
                  <a:lnTo>
                    <a:pt x="205801" y="11281"/>
                  </a:lnTo>
                  <a:lnTo>
                    <a:pt x="176170" y="314"/>
                  </a:lnTo>
                  <a:lnTo>
                    <a:pt x="144762" y="0"/>
                  </a:lnTo>
                  <a:lnTo>
                    <a:pt x="82798" y="13732"/>
                  </a:lnTo>
                  <a:lnTo>
                    <a:pt x="56523" y="32183"/>
                  </a:lnTo>
                  <a:lnTo>
                    <a:pt x="35155" y="57484"/>
                  </a:lnTo>
                  <a:lnTo>
                    <a:pt x="1790" y="130626"/>
                  </a:lnTo>
                  <a:lnTo>
                    <a:pt x="0" y="161085"/>
                  </a:lnTo>
                  <a:lnTo>
                    <a:pt x="12784" y="222438"/>
                  </a:lnTo>
                  <a:lnTo>
                    <a:pt x="35004" y="260401"/>
                  </a:lnTo>
                  <a:lnTo>
                    <a:pt x="71416" y="293309"/>
                  </a:lnTo>
                  <a:lnTo>
                    <a:pt x="122865" y="316549"/>
                  </a:lnTo>
                  <a:lnTo>
                    <a:pt x="189598" y="326096"/>
                  </a:lnTo>
                  <a:lnTo>
                    <a:pt x="263520" y="320754"/>
                  </a:lnTo>
                  <a:lnTo>
                    <a:pt x="339571" y="308341"/>
                  </a:lnTo>
                  <a:lnTo>
                    <a:pt x="420329" y="288340"/>
                  </a:lnTo>
                  <a:lnTo>
                    <a:pt x="436662" y="283946"/>
                  </a:lnTo>
                </a:path>
              </a:pathLst>
            </a:custGeom>
            <a:ln w="5562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6814419" y="2837052"/>
            <a:ext cx="1754037" cy="805054"/>
            <a:chOff x="6814419" y="2837052"/>
            <a:chExt cx="1754037" cy="805054"/>
          </a:xfrm>
        </p:grpSpPr>
        <p:sp>
          <p:nvSpPr>
            <p:cNvPr id="94" name="Freeform 93"/>
            <p:cNvSpPr/>
            <p:nvPr/>
          </p:nvSpPr>
          <p:spPr>
            <a:xfrm>
              <a:off x="6814419" y="2837052"/>
              <a:ext cx="699291" cy="805054"/>
            </a:xfrm>
            <a:custGeom>
              <a:avLst/>
              <a:gdLst/>
              <a:ahLst/>
              <a:cxnLst/>
              <a:rect l="0" t="0" r="0" b="0"/>
              <a:pathLst>
                <a:path w="699291" h="805054">
                  <a:moveTo>
                    <a:pt x="317193" y="14009"/>
                  </a:moveTo>
                  <a:lnTo>
                    <a:pt x="216216" y="42599"/>
                  </a:lnTo>
                  <a:lnTo>
                    <a:pt x="182920" y="53410"/>
                  </a:lnTo>
                  <a:lnTo>
                    <a:pt x="154464" y="74356"/>
                  </a:lnTo>
                  <a:lnTo>
                    <a:pt x="94350" y="151289"/>
                  </a:lnTo>
                  <a:lnTo>
                    <a:pt x="49138" y="233642"/>
                  </a:lnTo>
                  <a:lnTo>
                    <a:pt x="13235" y="321646"/>
                  </a:lnTo>
                  <a:lnTo>
                    <a:pt x="3025" y="397349"/>
                  </a:lnTo>
                  <a:lnTo>
                    <a:pt x="0" y="478755"/>
                  </a:lnTo>
                  <a:lnTo>
                    <a:pt x="12359" y="576305"/>
                  </a:lnTo>
                  <a:lnTo>
                    <a:pt x="37700" y="662345"/>
                  </a:lnTo>
                  <a:lnTo>
                    <a:pt x="78023" y="733695"/>
                  </a:lnTo>
                  <a:lnTo>
                    <a:pt x="119685" y="775826"/>
                  </a:lnTo>
                  <a:lnTo>
                    <a:pt x="176313" y="803002"/>
                  </a:lnTo>
                  <a:lnTo>
                    <a:pt x="249172" y="805053"/>
                  </a:lnTo>
                  <a:lnTo>
                    <a:pt x="329735" y="793866"/>
                  </a:lnTo>
                  <a:lnTo>
                    <a:pt x="413618" y="760019"/>
                  </a:lnTo>
                  <a:lnTo>
                    <a:pt x="501024" y="697568"/>
                  </a:lnTo>
                  <a:lnTo>
                    <a:pt x="601798" y="597032"/>
                  </a:lnTo>
                  <a:lnTo>
                    <a:pt x="653920" y="502190"/>
                  </a:lnTo>
                  <a:lnTo>
                    <a:pt x="685407" y="411596"/>
                  </a:lnTo>
                  <a:lnTo>
                    <a:pt x="699290" y="325965"/>
                  </a:lnTo>
                  <a:lnTo>
                    <a:pt x="688651" y="225794"/>
                  </a:lnTo>
                  <a:lnTo>
                    <a:pt x="672056" y="158912"/>
                  </a:lnTo>
                  <a:lnTo>
                    <a:pt x="623394" y="79904"/>
                  </a:lnTo>
                  <a:lnTo>
                    <a:pt x="591720" y="56953"/>
                  </a:lnTo>
                  <a:lnTo>
                    <a:pt x="498680" y="11181"/>
                  </a:lnTo>
                  <a:lnTo>
                    <a:pt x="403190" y="0"/>
                  </a:lnTo>
                  <a:lnTo>
                    <a:pt x="339571" y="3030"/>
                  </a:lnTo>
                  <a:lnTo>
                    <a:pt x="283670" y="14009"/>
                  </a:lnTo>
                </a:path>
              </a:pathLst>
            </a:custGeom>
            <a:ln w="6057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537766" y="3320384"/>
              <a:ext cx="264309" cy="306604"/>
            </a:xfrm>
            <a:custGeom>
              <a:avLst/>
              <a:gdLst/>
              <a:ahLst/>
              <a:cxnLst/>
              <a:rect l="0" t="0" r="0" b="0"/>
              <a:pathLst>
                <a:path w="264309" h="306604">
                  <a:moveTo>
                    <a:pt x="29647" y="0"/>
                  </a:moveTo>
                  <a:lnTo>
                    <a:pt x="2920" y="87632"/>
                  </a:lnTo>
                  <a:lnTo>
                    <a:pt x="0" y="146192"/>
                  </a:lnTo>
                  <a:lnTo>
                    <a:pt x="19718" y="234047"/>
                  </a:lnTo>
                  <a:lnTo>
                    <a:pt x="44501" y="275865"/>
                  </a:lnTo>
                  <a:lnTo>
                    <a:pt x="69771" y="295188"/>
                  </a:lnTo>
                  <a:lnTo>
                    <a:pt x="84333" y="302948"/>
                  </a:lnTo>
                  <a:lnTo>
                    <a:pt x="120378" y="306603"/>
                  </a:lnTo>
                  <a:lnTo>
                    <a:pt x="159366" y="300158"/>
                  </a:lnTo>
                  <a:lnTo>
                    <a:pt x="195318" y="284877"/>
                  </a:lnTo>
                  <a:lnTo>
                    <a:pt x="219988" y="255738"/>
                  </a:lnTo>
                  <a:lnTo>
                    <a:pt x="251001" y="185229"/>
                  </a:lnTo>
                  <a:lnTo>
                    <a:pt x="261679" y="104117"/>
                  </a:lnTo>
                  <a:lnTo>
                    <a:pt x="264308" y="16761"/>
                  </a:lnTo>
                </a:path>
              </a:pathLst>
            </a:custGeom>
            <a:ln w="6057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890848" y="3186291"/>
              <a:ext cx="229695" cy="412028"/>
            </a:xfrm>
            <a:custGeom>
              <a:avLst/>
              <a:gdLst/>
              <a:ahLst/>
              <a:cxnLst/>
              <a:rect l="0" t="0" r="0" b="0"/>
              <a:pathLst>
                <a:path w="229695" h="412028">
                  <a:moveTo>
                    <a:pt x="11795" y="234662"/>
                  </a:moveTo>
                  <a:lnTo>
                    <a:pt x="42248" y="333777"/>
                  </a:lnTo>
                  <a:lnTo>
                    <a:pt x="82184" y="404661"/>
                  </a:lnTo>
                  <a:lnTo>
                    <a:pt x="82931" y="411315"/>
                  </a:lnTo>
                  <a:lnTo>
                    <a:pt x="79706" y="412027"/>
                  </a:lnTo>
                  <a:lnTo>
                    <a:pt x="73830" y="408777"/>
                  </a:lnTo>
                  <a:lnTo>
                    <a:pt x="56663" y="377508"/>
                  </a:lnTo>
                  <a:lnTo>
                    <a:pt x="22984" y="284244"/>
                  </a:lnTo>
                  <a:lnTo>
                    <a:pt x="0" y="191113"/>
                  </a:lnTo>
                  <a:lnTo>
                    <a:pt x="1471" y="124292"/>
                  </a:lnTo>
                  <a:lnTo>
                    <a:pt x="10931" y="88764"/>
                  </a:lnTo>
                  <a:lnTo>
                    <a:pt x="27553" y="60558"/>
                  </a:lnTo>
                  <a:lnTo>
                    <a:pt x="57289" y="40573"/>
                  </a:lnTo>
                  <a:lnTo>
                    <a:pt x="95335" y="27345"/>
                  </a:lnTo>
                  <a:lnTo>
                    <a:pt x="193560" y="9257"/>
                  </a:lnTo>
                  <a:lnTo>
                    <a:pt x="229694" y="0"/>
                  </a:lnTo>
                </a:path>
              </a:pathLst>
            </a:custGeom>
            <a:ln w="6057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237649" y="3194155"/>
              <a:ext cx="330807" cy="441548"/>
            </a:xfrm>
            <a:custGeom>
              <a:avLst/>
              <a:gdLst/>
              <a:ahLst/>
              <a:cxnLst/>
              <a:rect l="0" t="0" r="0" b="0"/>
              <a:pathLst>
                <a:path w="330807" h="441548">
                  <a:moveTo>
                    <a:pt x="234885" y="8898"/>
                  </a:moveTo>
                  <a:lnTo>
                    <a:pt x="208190" y="0"/>
                  </a:lnTo>
                  <a:lnTo>
                    <a:pt x="155997" y="3365"/>
                  </a:lnTo>
                  <a:lnTo>
                    <a:pt x="85003" y="23049"/>
                  </a:lnTo>
                  <a:lnTo>
                    <a:pt x="22144" y="60874"/>
                  </a:lnTo>
                  <a:lnTo>
                    <a:pt x="9249" y="71484"/>
                  </a:lnTo>
                  <a:lnTo>
                    <a:pt x="2517" y="84145"/>
                  </a:lnTo>
                  <a:lnTo>
                    <a:pt x="0" y="113112"/>
                  </a:lnTo>
                  <a:lnTo>
                    <a:pt x="5663" y="126796"/>
                  </a:lnTo>
                  <a:lnTo>
                    <a:pt x="26851" y="151933"/>
                  </a:lnTo>
                  <a:lnTo>
                    <a:pt x="59859" y="165588"/>
                  </a:lnTo>
                  <a:lnTo>
                    <a:pt x="151963" y="186593"/>
                  </a:lnTo>
                  <a:lnTo>
                    <a:pt x="212592" y="195019"/>
                  </a:lnTo>
                  <a:lnTo>
                    <a:pt x="264905" y="219451"/>
                  </a:lnTo>
                  <a:lnTo>
                    <a:pt x="292305" y="239673"/>
                  </a:lnTo>
                  <a:lnTo>
                    <a:pt x="319771" y="280897"/>
                  </a:lnTo>
                  <a:lnTo>
                    <a:pt x="330806" y="337395"/>
                  </a:lnTo>
                  <a:lnTo>
                    <a:pt x="326768" y="354538"/>
                  </a:lnTo>
                  <a:lnTo>
                    <a:pt x="307382" y="383520"/>
                  </a:lnTo>
                  <a:lnTo>
                    <a:pt x="265056" y="420776"/>
                  </a:lnTo>
                  <a:lnTo>
                    <a:pt x="223463" y="434066"/>
                  </a:lnTo>
                  <a:lnTo>
                    <a:pt x="147694" y="441547"/>
                  </a:lnTo>
                  <a:lnTo>
                    <a:pt x="81165" y="438797"/>
                  </a:lnTo>
                  <a:lnTo>
                    <a:pt x="33746" y="427935"/>
                  </a:lnTo>
                </a:path>
              </a:pathLst>
            </a:custGeom>
            <a:ln w="60575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1117600" y="3868620"/>
            <a:ext cx="2548255" cy="555352"/>
            <a:chOff x="1117600" y="3868620"/>
            <a:chExt cx="2548255" cy="555352"/>
          </a:xfrm>
        </p:grpSpPr>
        <p:sp>
          <p:nvSpPr>
            <p:cNvPr id="99" name="Freeform 98"/>
            <p:cNvSpPr/>
            <p:nvPr/>
          </p:nvSpPr>
          <p:spPr>
            <a:xfrm>
              <a:off x="1117600" y="3922386"/>
              <a:ext cx="307073" cy="459445"/>
            </a:xfrm>
            <a:custGeom>
              <a:avLst/>
              <a:gdLst/>
              <a:ahLst/>
              <a:cxnLst/>
              <a:rect l="0" t="0" r="0" b="0"/>
              <a:pathLst>
                <a:path w="307073" h="459445">
                  <a:moveTo>
                    <a:pt x="195201" y="57919"/>
                  </a:moveTo>
                  <a:lnTo>
                    <a:pt x="185294" y="33038"/>
                  </a:lnTo>
                  <a:lnTo>
                    <a:pt x="174256" y="18215"/>
                  </a:lnTo>
                  <a:lnTo>
                    <a:pt x="148648" y="2042"/>
                  </a:lnTo>
                  <a:lnTo>
                    <a:pt x="122059" y="0"/>
                  </a:lnTo>
                  <a:lnTo>
                    <a:pt x="61460" y="8552"/>
                  </a:lnTo>
                  <a:lnTo>
                    <a:pt x="38524" y="21453"/>
                  </a:lnTo>
                  <a:lnTo>
                    <a:pt x="4074" y="53540"/>
                  </a:lnTo>
                  <a:lnTo>
                    <a:pt x="0" y="64683"/>
                  </a:lnTo>
                  <a:lnTo>
                    <a:pt x="48" y="106861"/>
                  </a:lnTo>
                  <a:lnTo>
                    <a:pt x="8939" y="142222"/>
                  </a:lnTo>
                  <a:lnTo>
                    <a:pt x="39873" y="184160"/>
                  </a:lnTo>
                  <a:lnTo>
                    <a:pt x="60400" y="192703"/>
                  </a:lnTo>
                  <a:lnTo>
                    <a:pt x="113029" y="198188"/>
                  </a:lnTo>
                  <a:lnTo>
                    <a:pt x="168838" y="192996"/>
                  </a:lnTo>
                  <a:lnTo>
                    <a:pt x="193168" y="195823"/>
                  </a:lnTo>
                  <a:lnTo>
                    <a:pt x="227280" y="210004"/>
                  </a:lnTo>
                  <a:lnTo>
                    <a:pt x="278030" y="250657"/>
                  </a:lnTo>
                  <a:lnTo>
                    <a:pt x="294520" y="278030"/>
                  </a:lnTo>
                  <a:lnTo>
                    <a:pt x="307072" y="314922"/>
                  </a:lnTo>
                  <a:lnTo>
                    <a:pt x="306891" y="356516"/>
                  </a:lnTo>
                  <a:lnTo>
                    <a:pt x="294775" y="405250"/>
                  </a:lnTo>
                  <a:lnTo>
                    <a:pt x="283435" y="427743"/>
                  </a:lnTo>
                  <a:lnTo>
                    <a:pt x="263869" y="443389"/>
                  </a:lnTo>
                  <a:lnTo>
                    <a:pt x="239035" y="453167"/>
                  </a:lnTo>
                  <a:lnTo>
                    <a:pt x="183641" y="459444"/>
                  </a:lnTo>
                  <a:lnTo>
                    <a:pt x="126076" y="454901"/>
                  </a:lnTo>
                  <a:lnTo>
                    <a:pt x="63248" y="442105"/>
                  </a:lnTo>
                  <a:lnTo>
                    <a:pt x="42688" y="439201"/>
                  </a:lnTo>
                </a:path>
              </a:pathLst>
            </a:custGeom>
            <a:ln w="3924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472183" y="4206633"/>
              <a:ext cx="156538" cy="217339"/>
            </a:xfrm>
            <a:custGeom>
              <a:avLst/>
              <a:gdLst/>
              <a:ahLst/>
              <a:cxnLst/>
              <a:rect l="0" t="0" r="0" b="0"/>
              <a:pathLst>
                <a:path w="156538" h="217339">
                  <a:moveTo>
                    <a:pt x="4025" y="122272"/>
                  </a:moveTo>
                  <a:lnTo>
                    <a:pt x="42803" y="113650"/>
                  </a:lnTo>
                  <a:lnTo>
                    <a:pt x="90227" y="106044"/>
                  </a:lnTo>
                  <a:lnTo>
                    <a:pt x="117792" y="90566"/>
                  </a:lnTo>
                  <a:lnTo>
                    <a:pt x="123444" y="81768"/>
                  </a:lnTo>
                  <a:lnTo>
                    <a:pt x="129725" y="59081"/>
                  </a:lnTo>
                  <a:lnTo>
                    <a:pt x="126061" y="36087"/>
                  </a:lnTo>
                  <a:lnTo>
                    <a:pt x="121695" y="24872"/>
                  </a:lnTo>
                  <a:lnTo>
                    <a:pt x="107160" y="9182"/>
                  </a:lnTo>
                  <a:lnTo>
                    <a:pt x="98200" y="3304"/>
                  </a:lnTo>
                  <a:lnTo>
                    <a:pt x="75334" y="0"/>
                  </a:lnTo>
                  <a:lnTo>
                    <a:pt x="51453" y="3777"/>
                  </a:lnTo>
                  <a:lnTo>
                    <a:pt x="32770" y="13525"/>
                  </a:lnTo>
                  <a:lnTo>
                    <a:pt x="19624" y="29155"/>
                  </a:lnTo>
                  <a:lnTo>
                    <a:pt x="1323" y="68777"/>
                  </a:lnTo>
                  <a:lnTo>
                    <a:pt x="0" y="90024"/>
                  </a:lnTo>
                  <a:lnTo>
                    <a:pt x="9013" y="133252"/>
                  </a:lnTo>
                  <a:lnTo>
                    <a:pt x="31146" y="175548"/>
                  </a:lnTo>
                  <a:lnTo>
                    <a:pt x="44725" y="192753"/>
                  </a:lnTo>
                  <a:lnTo>
                    <a:pt x="71763" y="210267"/>
                  </a:lnTo>
                  <a:lnTo>
                    <a:pt x="108555" y="217338"/>
                  </a:lnTo>
                  <a:lnTo>
                    <a:pt x="156537" y="209423"/>
                  </a:lnTo>
                </a:path>
              </a:pathLst>
            </a:custGeom>
            <a:ln w="3924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691252" y="4184240"/>
              <a:ext cx="177132" cy="203201"/>
            </a:xfrm>
            <a:custGeom>
              <a:avLst/>
              <a:gdLst/>
              <a:ahLst/>
              <a:cxnLst/>
              <a:rect l="0" t="0" r="0" b="0"/>
              <a:pathLst>
                <a:path w="177132" h="203201">
                  <a:moveTo>
                    <a:pt x="122662" y="24835"/>
                  </a:moveTo>
                  <a:lnTo>
                    <a:pt x="104058" y="8650"/>
                  </a:lnTo>
                  <a:lnTo>
                    <a:pt x="86554" y="292"/>
                  </a:lnTo>
                  <a:lnTo>
                    <a:pt x="76803" y="0"/>
                  </a:lnTo>
                  <a:lnTo>
                    <a:pt x="56284" y="6131"/>
                  </a:lnTo>
                  <a:lnTo>
                    <a:pt x="38289" y="23381"/>
                  </a:lnTo>
                  <a:lnTo>
                    <a:pt x="17775" y="60313"/>
                  </a:lnTo>
                  <a:lnTo>
                    <a:pt x="0" y="110385"/>
                  </a:lnTo>
                  <a:lnTo>
                    <a:pt x="1976" y="133061"/>
                  </a:lnTo>
                  <a:lnTo>
                    <a:pt x="10924" y="154033"/>
                  </a:lnTo>
                  <a:lnTo>
                    <a:pt x="22970" y="171423"/>
                  </a:lnTo>
                  <a:lnTo>
                    <a:pt x="39621" y="183994"/>
                  </a:lnTo>
                  <a:lnTo>
                    <a:pt x="79899" y="201927"/>
                  </a:lnTo>
                  <a:lnTo>
                    <a:pt x="104463" y="203200"/>
                  </a:lnTo>
                  <a:lnTo>
                    <a:pt x="166806" y="190870"/>
                  </a:lnTo>
                  <a:lnTo>
                    <a:pt x="177131" y="188241"/>
                  </a:lnTo>
                </a:path>
              </a:pathLst>
            </a:custGeom>
            <a:ln w="3924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884521" y="4227992"/>
              <a:ext cx="153940" cy="172207"/>
            </a:xfrm>
            <a:custGeom>
              <a:avLst/>
              <a:gdLst/>
              <a:ahLst/>
              <a:cxnLst/>
              <a:rect l="0" t="0" r="0" b="0"/>
              <a:pathLst>
                <a:path w="153940" h="172207">
                  <a:moveTo>
                    <a:pt x="103693" y="13763"/>
                  </a:moveTo>
                  <a:lnTo>
                    <a:pt x="92127" y="2197"/>
                  </a:lnTo>
                  <a:lnTo>
                    <a:pt x="83879" y="0"/>
                  </a:lnTo>
                  <a:lnTo>
                    <a:pt x="61802" y="787"/>
                  </a:lnTo>
                  <a:lnTo>
                    <a:pt x="42307" y="8399"/>
                  </a:lnTo>
                  <a:lnTo>
                    <a:pt x="25573" y="21063"/>
                  </a:lnTo>
                  <a:lnTo>
                    <a:pt x="10066" y="38795"/>
                  </a:lnTo>
                  <a:lnTo>
                    <a:pt x="1560" y="65236"/>
                  </a:lnTo>
                  <a:lnTo>
                    <a:pt x="0" y="110919"/>
                  </a:lnTo>
                  <a:lnTo>
                    <a:pt x="1883" y="125741"/>
                  </a:lnTo>
                  <a:lnTo>
                    <a:pt x="13659" y="148664"/>
                  </a:lnTo>
                  <a:lnTo>
                    <a:pt x="21883" y="158166"/>
                  </a:lnTo>
                  <a:lnTo>
                    <a:pt x="43932" y="168724"/>
                  </a:lnTo>
                  <a:lnTo>
                    <a:pt x="68660" y="172206"/>
                  </a:lnTo>
                  <a:lnTo>
                    <a:pt x="91754" y="169719"/>
                  </a:lnTo>
                  <a:lnTo>
                    <a:pt x="110895" y="161350"/>
                  </a:lnTo>
                  <a:lnTo>
                    <a:pt x="142908" y="136253"/>
                  </a:lnTo>
                  <a:lnTo>
                    <a:pt x="151383" y="115813"/>
                  </a:lnTo>
                  <a:lnTo>
                    <a:pt x="153939" y="91800"/>
                  </a:lnTo>
                  <a:lnTo>
                    <a:pt x="151040" y="69023"/>
                  </a:lnTo>
                  <a:lnTo>
                    <a:pt x="131830" y="27234"/>
                  </a:lnTo>
                  <a:lnTo>
                    <a:pt x="114587" y="2869"/>
                  </a:lnTo>
                </a:path>
              </a:pathLst>
            </a:custGeom>
            <a:ln w="3924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042683" y="4174794"/>
              <a:ext cx="196089" cy="203282"/>
            </a:xfrm>
            <a:custGeom>
              <a:avLst/>
              <a:gdLst/>
              <a:ahLst/>
              <a:cxnLst/>
              <a:rect l="0" t="0" r="0" b="0"/>
              <a:pathLst>
                <a:path w="196089" h="203282">
                  <a:moveTo>
                    <a:pt x="0" y="34280"/>
                  </a:moveTo>
                  <a:lnTo>
                    <a:pt x="20946" y="94931"/>
                  </a:lnTo>
                  <a:lnTo>
                    <a:pt x="42986" y="153491"/>
                  </a:lnTo>
                  <a:lnTo>
                    <a:pt x="57984" y="197564"/>
                  </a:lnTo>
                  <a:lnTo>
                    <a:pt x="58023" y="202446"/>
                  </a:lnTo>
                  <a:lnTo>
                    <a:pt x="55628" y="203281"/>
                  </a:lnTo>
                  <a:lnTo>
                    <a:pt x="51610" y="201416"/>
                  </a:lnTo>
                  <a:lnTo>
                    <a:pt x="43919" y="189661"/>
                  </a:lnTo>
                  <a:lnTo>
                    <a:pt x="26675" y="140950"/>
                  </a:lnTo>
                  <a:lnTo>
                    <a:pt x="24446" y="101526"/>
                  </a:lnTo>
                  <a:lnTo>
                    <a:pt x="33924" y="44829"/>
                  </a:lnTo>
                  <a:lnTo>
                    <a:pt x="37141" y="30419"/>
                  </a:lnTo>
                  <a:lnTo>
                    <a:pt x="42917" y="19601"/>
                  </a:lnTo>
                  <a:lnTo>
                    <a:pt x="59018" y="4355"/>
                  </a:lnTo>
                  <a:lnTo>
                    <a:pt x="81506" y="0"/>
                  </a:lnTo>
                  <a:lnTo>
                    <a:pt x="106430" y="3309"/>
                  </a:lnTo>
                  <a:lnTo>
                    <a:pt x="129611" y="12849"/>
                  </a:lnTo>
                  <a:lnTo>
                    <a:pt x="157293" y="37613"/>
                  </a:lnTo>
                  <a:lnTo>
                    <a:pt x="175045" y="67949"/>
                  </a:lnTo>
                  <a:lnTo>
                    <a:pt x="187970" y="105718"/>
                  </a:lnTo>
                  <a:lnTo>
                    <a:pt x="189252" y="130182"/>
                  </a:lnTo>
                  <a:lnTo>
                    <a:pt x="188208" y="150739"/>
                  </a:lnTo>
                  <a:lnTo>
                    <a:pt x="196088" y="175899"/>
                  </a:lnTo>
                </a:path>
              </a:pathLst>
            </a:custGeom>
            <a:ln w="3924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74407" y="3868620"/>
              <a:ext cx="160453" cy="493098"/>
            </a:xfrm>
            <a:custGeom>
              <a:avLst/>
              <a:gdLst/>
              <a:ahLst/>
              <a:cxnLst/>
              <a:rect l="0" t="0" r="0" b="0"/>
              <a:pathLst>
                <a:path w="160453" h="493098">
                  <a:moveTo>
                    <a:pt x="116877" y="405817"/>
                  </a:moveTo>
                  <a:lnTo>
                    <a:pt x="123153" y="372239"/>
                  </a:lnTo>
                  <a:lnTo>
                    <a:pt x="120473" y="350949"/>
                  </a:lnTo>
                  <a:lnTo>
                    <a:pt x="106376" y="318549"/>
                  </a:lnTo>
                  <a:lnTo>
                    <a:pt x="90423" y="303282"/>
                  </a:lnTo>
                  <a:lnTo>
                    <a:pt x="81084" y="297517"/>
                  </a:lnTo>
                  <a:lnTo>
                    <a:pt x="61025" y="294338"/>
                  </a:lnTo>
                  <a:lnTo>
                    <a:pt x="50592" y="295185"/>
                  </a:lnTo>
                  <a:lnTo>
                    <a:pt x="41216" y="300592"/>
                  </a:lnTo>
                  <a:lnTo>
                    <a:pt x="24343" y="319510"/>
                  </a:lnTo>
                  <a:lnTo>
                    <a:pt x="7016" y="351597"/>
                  </a:lnTo>
                  <a:lnTo>
                    <a:pt x="0" y="389886"/>
                  </a:lnTo>
                  <a:lnTo>
                    <a:pt x="3704" y="426112"/>
                  </a:lnTo>
                  <a:lnTo>
                    <a:pt x="18250" y="459843"/>
                  </a:lnTo>
                  <a:lnTo>
                    <a:pt x="37892" y="487053"/>
                  </a:lnTo>
                  <a:lnTo>
                    <a:pt x="46064" y="491445"/>
                  </a:lnTo>
                  <a:lnTo>
                    <a:pt x="64827" y="493097"/>
                  </a:lnTo>
                  <a:lnTo>
                    <a:pt x="82043" y="486569"/>
                  </a:lnTo>
                  <a:lnTo>
                    <a:pt x="90023" y="481439"/>
                  </a:lnTo>
                  <a:lnTo>
                    <a:pt x="102117" y="466056"/>
                  </a:lnTo>
                  <a:lnTo>
                    <a:pt x="119744" y="420809"/>
                  </a:lnTo>
                  <a:lnTo>
                    <a:pt x="133672" y="356551"/>
                  </a:lnTo>
                  <a:lnTo>
                    <a:pt x="137185" y="302321"/>
                  </a:lnTo>
                  <a:lnTo>
                    <a:pt x="138226" y="240795"/>
                  </a:lnTo>
                  <a:lnTo>
                    <a:pt x="137324" y="177779"/>
                  </a:lnTo>
                  <a:lnTo>
                    <a:pt x="129929" y="120241"/>
                  </a:lnTo>
                  <a:lnTo>
                    <a:pt x="120072" y="67283"/>
                  </a:lnTo>
                  <a:lnTo>
                    <a:pt x="102294" y="4073"/>
                  </a:lnTo>
                  <a:lnTo>
                    <a:pt x="97472" y="0"/>
                  </a:lnTo>
                  <a:lnTo>
                    <a:pt x="91836" y="916"/>
                  </a:lnTo>
                  <a:lnTo>
                    <a:pt x="85658" y="5157"/>
                  </a:lnTo>
                  <a:lnTo>
                    <a:pt x="78793" y="26010"/>
                  </a:lnTo>
                  <a:lnTo>
                    <a:pt x="74387" y="88709"/>
                  </a:lnTo>
                  <a:lnTo>
                    <a:pt x="73623" y="141459"/>
                  </a:lnTo>
                  <a:lnTo>
                    <a:pt x="79180" y="195419"/>
                  </a:lnTo>
                  <a:lnTo>
                    <a:pt x="88492" y="255520"/>
                  </a:lnTo>
                  <a:lnTo>
                    <a:pt x="98918" y="307756"/>
                  </a:lnTo>
                  <a:lnTo>
                    <a:pt x="120771" y="367573"/>
                  </a:lnTo>
                  <a:lnTo>
                    <a:pt x="141227" y="412384"/>
                  </a:lnTo>
                  <a:lnTo>
                    <a:pt x="160452" y="438498"/>
                  </a:lnTo>
                </a:path>
              </a:pathLst>
            </a:custGeom>
            <a:ln w="3924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798971" y="4002092"/>
              <a:ext cx="17171" cy="348602"/>
            </a:xfrm>
            <a:custGeom>
              <a:avLst/>
              <a:gdLst/>
              <a:ahLst/>
              <a:cxnLst/>
              <a:rect l="0" t="0" r="0" b="0"/>
              <a:pathLst>
                <a:path w="17171" h="348602">
                  <a:moveTo>
                    <a:pt x="6276" y="0"/>
                  </a:moveTo>
                  <a:lnTo>
                    <a:pt x="0" y="35999"/>
                  </a:lnTo>
                  <a:lnTo>
                    <a:pt x="3878" y="84234"/>
                  </a:lnTo>
                  <a:lnTo>
                    <a:pt x="5565" y="142772"/>
                  </a:lnTo>
                  <a:lnTo>
                    <a:pt x="7276" y="196564"/>
                  </a:lnTo>
                  <a:lnTo>
                    <a:pt x="14857" y="254955"/>
                  </a:lnTo>
                  <a:lnTo>
                    <a:pt x="16713" y="318268"/>
                  </a:lnTo>
                  <a:lnTo>
                    <a:pt x="17170" y="348601"/>
                  </a:lnTo>
                </a:path>
              </a:pathLst>
            </a:custGeom>
            <a:ln w="3924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663628" y="3901741"/>
              <a:ext cx="286685" cy="285547"/>
            </a:xfrm>
            <a:custGeom>
              <a:avLst/>
              <a:gdLst/>
              <a:ahLst/>
              <a:cxnLst/>
              <a:rect l="0" t="0" r="0" b="0"/>
              <a:pathLst>
                <a:path w="286685" h="285547">
                  <a:moveTo>
                    <a:pt x="0" y="111245"/>
                  </a:moveTo>
                  <a:lnTo>
                    <a:pt x="9908" y="78878"/>
                  </a:lnTo>
                  <a:lnTo>
                    <a:pt x="40770" y="39140"/>
                  </a:lnTo>
                  <a:lnTo>
                    <a:pt x="85341" y="10883"/>
                  </a:lnTo>
                  <a:lnTo>
                    <a:pt x="108133" y="874"/>
                  </a:lnTo>
                  <a:lnTo>
                    <a:pt x="152947" y="0"/>
                  </a:lnTo>
                  <a:lnTo>
                    <a:pt x="192988" y="7407"/>
                  </a:lnTo>
                  <a:lnTo>
                    <a:pt x="222067" y="23051"/>
                  </a:lnTo>
                  <a:lnTo>
                    <a:pt x="253581" y="51235"/>
                  </a:lnTo>
                  <a:lnTo>
                    <a:pt x="279890" y="90515"/>
                  </a:lnTo>
                  <a:lnTo>
                    <a:pt x="284637" y="101056"/>
                  </a:lnTo>
                  <a:lnTo>
                    <a:pt x="286684" y="125680"/>
                  </a:lnTo>
                  <a:lnTo>
                    <a:pt x="274994" y="186533"/>
                  </a:lnTo>
                  <a:lnTo>
                    <a:pt x="268277" y="208859"/>
                  </a:lnTo>
                  <a:lnTo>
                    <a:pt x="254801" y="227658"/>
                  </a:lnTo>
                  <a:lnTo>
                    <a:pt x="216562" y="259451"/>
                  </a:lnTo>
                  <a:lnTo>
                    <a:pt x="163406" y="285546"/>
                  </a:lnTo>
                </a:path>
              </a:pathLst>
            </a:custGeom>
            <a:ln w="3924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859716" y="4190904"/>
              <a:ext cx="156287" cy="203365"/>
            </a:xfrm>
            <a:custGeom>
              <a:avLst/>
              <a:gdLst/>
              <a:ahLst/>
              <a:cxnLst/>
              <a:rect l="0" t="0" r="0" b="0"/>
              <a:pathLst>
                <a:path w="156287" h="203365">
                  <a:moveTo>
                    <a:pt x="0" y="72639"/>
                  </a:moveTo>
                  <a:lnTo>
                    <a:pt x="28512" y="80125"/>
                  </a:lnTo>
                  <a:lnTo>
                    <a:pt x="86685" y="79632"/>
                  </a:lnTo>
                  <a:lnTo>
                    <a:pt x="114783" y="73326"/>
                  </a:lnTo>
                  <a:lnTo>
                    <a:pt x="139375" y="62454"/>
                  </a:lnTo>
                  <a:lnTo>
                    <a:pt x="147385" y="53745"/>
                  </a:lnTo>
                  <a:lnTo>
                    <a:pt x="156286" y="31157"/>
                  </a:lnTo>
                  <a:lnTo>
                    <a:pt x="155028" y="21986"/>
                  </a:lnTo>
                  <a:lnTo>
                    <a:pt x="150558" y="14662"/>
                  </a:lnTo>
                  <a:lnTo>
                    <a:pt x="143947" y="8569"/>
                  </a:lnTo>
                  <a:lnTo>
                    <a:pt x="123690" y="1799"/>
                  </a:lnTo>
                  <a:lnTo>
                    <a:pt x="99759" y="0"/>
                  </a:lnTo>
                  <a:lnTo>
                    <a:pt x="77018" y="3236"/>
                  </a:lnTo>
                  <a:lnTo>
                    <a:pt x="58035" y="11936"/>
                  </a:lnTo>
                  <a:lnTo>
                    <a:pt x="49584" y="17646"/>
                  </a:lnTo>
                  <a:lnTo>
                    <a:pt x="26123" y="48813"/>
                  </a:lnTo>
                  <a:lnTo>
                    <a:pt x="15406" y="94495"/>
                  </a:lnTo>
                  <a:lnTo>
                    <a:pt x="19355" y="125524"/>
                  </a:lnTo>
                  <a:lnTo>
                    <a:pt x="35188" y="163758"/>
                  </a:lnTo>
                  <a:lnTo>
                    <a:pt x="49531" y="180920"/>
                  </a:lnTo>
                  <a:lnTo>
                    <a:pt x="75600" y="196176"/>
                  </a:lnTo>
                  <a:lnTo>
                    <a:pt x="98043" y="203364"/>
                  </a:lnTo>
                </a:path>
              </a:pathLst>
            </a:custGeom>
            <a:ln w="3924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044910" y="4143712"/>
              <a:ext cx="65363" cy="242107"/>
            </a:xfrm>
            <a:custGeom>
              <a:avLst/>
              <a:gdLst/>
              <a:ahLst/>
              <a:cxnLst/>
              <a:rect l="0" t="0" r="0" b="0"/>
              <a:pathLst>
                <a:path w="65363" h="242107">
                  <a:moveTo>
                    <a:pt x="0" y="119831"/>
                  </a:moveTo>
                  <a:lnTo>
                    <a:pt x="19791" y="185459"/>
                  </a:lnTo>
                  <a:lnTo>
                    <a:pt x="45748" y="239697"/>
                  </a:lnTo>
                  <a:lnTo>
                    <a:pt x="46234" y="242106"/>
                  </a:lnTo>
                  <a:lnTo>
                    <a:pt x="29161" y="204673"/>
                  </a:lnTo>
                  <a:lnTo>
                    <a:pt x="10908" y="143586"/>
                  </a:lnTo>
                  <a:lnTo>
                    <a:pt x="3232" y="106292"/>
                  </a:lnTo>
                  <a:lnTo>
                    <a:pt x="4185" y="67806"/>
                  </a:lnTo>
                  <a:lnTo>
                    <a:pt x="6421" y="56098"/>
                  </a:lnTo>
                  <a:lnTo>
                    <a:pt x="11543" y="47082"/>
                  </a:lnTo>
                  <a:lnTo>
                    <a:pt x="65362" y="0"/>
                  </a:lnTo>
                </a:path>
              </a:pathLst>
            </a:custGeom>
            <a:ln w="3924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174761" y="4121924"/>
              <a:ext cx="98919" cy="239664"/>
            </a:xfrm>
            <a:custGeom>
              <a:avLst/>
              <a:gdLst/>
              <a:ahLst/>
              <a:cxnLst/>
              <a:rect l="0" t="0" r="0" b="0"/>
              <a:pathLst>
                <a:path w="98919" h="239664">
                  <a:moveTo>
                    <a:pt x="98918" y="0"/>
                  </a:moveTo>
                  <a:lnTo>
                    <a:pt x="53430" y="20945"/>
                  </a:lnTo>
                  <a:lnTo>
                    <a:pt x="22094" y="40770"/>
                  </a:lnTo>
                  <a:lnTo>
                    <a:pt x="7077" y="58064"/>
                  </a:lnTo>
                  <a:lnTo>
                    <a:pt x="1378" y="67759"/>
                  </a:lnTo>
                  <a:lnTo>
                    <a:pt x="0" y="77854"/>
                  </a:lnTo>
                  <a:lnTo>
                    <a:pt x="4923" y="98754"/>
                  </a:lnTo>
                  <a:lnTo>
                    <a:pt x="18409" y="113691"/>
                  </a:lnTo>
                  <a:lnTo>
                    <a:pt x="73250" y="160054"/>
                  </a:lnTo>
                  <a:lnTo>
                    <a:pt x="95213" y="187428"/>
                  </a:lnTo>
                  <a:lnTo>
                    <a:pt x="97658" y="196367"/>
                  </a:lnTo>
                  <a:lnTo>
                    <a:pt x="96868" y="204747"/>
                  </a:lnTo>
                  <a:lnTo>
                    <a:pt x="93920" y="212754"/>
                  </a:lnTo>
                  <a:lnTo>
                    <a:pt x="80961" y="224879"/>
                  </a:lnTo>
                  <a:lnTo>
                    <a:pt x="61887" y="233092"/>
                  </a:lnTo>
                  <a:lnTo>
                    <a:pt x="11768" y="239663"/>
                  </a:lnTo>
                </a:path>
              </a:pathLst>
            </a:custGeom>
            <a:ln w="3924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298583" y="4187287"/>
              <a:ext cx="101408" cy="153213"/>
            </a:xfrm>
            <a:custGeom>
              <a:avLst/>
              <a:gdLst/>
              <a:ahLst/>
              <a:cxnLst/>
              <a:rect l="0" t="0" r="0" b="0"/>
              <a:pathLst>
                <a:path w="101408" h="153213">
                  <a:moveTo>
                    <a:pt x="40458" y="0"/>
                  </a:moveTo>
                  <a:lnTo>
                    <a:pt x="23109" y="5783"/>
                  </a:lnTo>
                  <a:lnTo>
                    <a:pt x="11363" y="18306"/>
                  </a:lnTo>
                  <a:lnTo>
                    <a:pt x="3318" y="37186"/>
                  </a:lnTo>
                  <a:lnTo>
                    <a:pt x="0" y="73825"/>
                  </a:lnTo>
                  <a:lnTo>
                    <a:pt x="7355" y="108217"/>
                  </a:lnTo>
                  <a:lnTo>
                    <a:pt x="18080" y="130405"/>
                  </a:lnTo>
                  <a:lnTo>
                    <a:pt x="34143" y="145915"/>
                  </a:lnTo>
                  <a:lnTo>
                    <a:pt x="43511" y="151745"/>
                  </a:lnTo>
                  <a:lnTo>
                    <a:pt x="52177" y="153212"/>
                  </a:lnTo>
                  <a:lnTo>
                    <a:pt x="60375" y="151768"/>
                  </a:lnTo>
                  <a:lnTo>
                    <a:pt x="75939" y="143709"/>
                  </a:lnTo>
                  <a:lnTo>
                    <a:pt x="90926" y="132057"/>
                  </a:lnTo>
                  <a:lnTo>
                    <a:pt x="99201" y="112354"/>
                  </a:lnTo>
                  <a:lnTo>
                    <a:pt x="101407" y="100321"/>
                  </a:lnTo>
                  <a:lnTo>
                    <a:pt x="97404" y="77268"/>
                  </a:lnTo>
                  <a:lnTo>
                    <a:pt x="84033" y="21787"/>
                  </a:lnTo>
                </a:path>
              </a:pathLst>
            </a:custGeom>
            <a:ln w="3924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415297" y="4081519"/>
              <a:ext cx="250558" cy="304465"/>
            </a:xfrm>
            <a:custGeom>
              <a:avLst/>
              <a:gdLst/>
              <a:ahLst/>
              <a:cxnLst/>
              <a:rect l="0" t="0" r="0" b="0"/>
              <a:pathLst>
                <a:path w="250558" h="304465">
                  <a:moveTo>
                    <a:pt x="0" y="116661"/>
                  </a:moveTo>
                  <a:lnTo>
                    <a:pt x="15163" y="173715"/>
                  </a:lnTo>
                  <a:lnTo>
                    <a:pt x="35993" y="238626"/>
                  </a:lnTo>
                  <a:lnTo>
                    <a:pt x="56603" y="295015"/>
                  </a:lnTo>
                  <a:lnTo>
                    <a:pt x="55891" y="302137"/>
                  </a:lnTo>
                  <a:lnTo>
                    <a:pt x="51787" y="304464"/>
                  </a:lnTo>
                  <a:lnTo>
                    <a:pt x="45418" y="303595"/>
                  </a:lnTo>
                  <a:lnTo>
                    <a:pt x="39962" y="298173"/>
                  </a:lnTo>
                  <a:lnTo>
                    <a:pt x="22509" y="254684"/>
                  </a:lnTo>
                  <a:lnTo>
                    <a:pt x="7405" y="193687"/>
                  </a:lnTo>
                  <a:lnTo>
                    <a:pt x="1463" y="132056"/>
                  </a:lnTo>
                  <a:lnTo>
                    <a:pt x="3517" y="73258"/>
                  </a:lnTo>
                  <a:lnTo>
                    <a:pt x="10036" y="46534"/>
                  </a:lnTo>
                  <a:lnTo>
                    <a:pt x="21003" y="26587"/>
                  </a:lnTo>
                  <a:lnTo>
                    <a:pt x="37174" y="12880"/>
                  </a:lnTo>
                  <a:lnTo>
                    <a:pt x="57676" y="3963"/>
                  </a:lnTo>
                  <a:lnTo>
                    <a:pt x="82927" y="0"/>
                  </a:lnTo>
                  <a:lnTo>
                    <a:pt x="103833" y="4695"/>
                  </a:lnTo>
                  <a:lnTo>
                    <a:pt x="132441" y="24176"/>
                  </a:lnTo>
                  <a:lnTo>
                    <a:pt x="168856" y="63291"/>
                  </a:lnTo>
                  <a:lnTo>
                    <a:pt x="204706" y="127652"/>
                  </a:lnTo>
                  <a:lnTo>
                    <a:pt x="227991" y="188492"/>
                  </a:lnTo>
                  <a:lnTo>
                    <a:pt x="243142" y="250144"/>
                  </a:lnTo>
                  <a:lnTo>
                    <a:pt x="250557" y="280068"/>
                  </a:lnTo>
                </a:path>
              </a:pathLst>
            </a:custGeom>
            <a:ln w="3924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4412946" y="3743705"/>
            <a:ext cx="1257273" cy="805181"/>
            <a:chOff x="4412946" y="3743705"/>
            <a:chExt cx="1257273" cy="805181"/>
          </a:xfrm>
        </p:grpSpPr>
        <p:sp>
          <p:nvSpPr>
            <p:cNvPr id="113" name="Freeform 112"/>
            <p:cNvSpPr/>
            <p:nvPr/>
          </p:nvSpPr>
          <p:spPr>
            <a:xfrm>
              <a:off x="4412946" y="3743705"/>
              <a:ext cx="179563" cy="317688"/>
            </a:xfrm>
            <a:custGeom>
              <a:avLst/>
              <a:gdLst/>
              <a:ahLst/>
              <a:cxnLst/>
              <a:rect l="0" t="0" r="0" b="0"/>
              <a:pathLst>
                <a:path w="179563" h="317688">
                  <a:moveTo>
                    <a:pt x="0" y="0"/>
                  </a:moveTo>
                  <a:lnTo>
                    <a:pt x="14097" y="52067"/>
                  </a:lnTo>
                  <a:lnTo>
                    <a:pt x="70919" y="131226"/>
                  </a:lnTo>
                  <a:lnTo>
                    <a:pt x="113652" y="203039"/>
                  </a:lnTo>
                  <a:lnTo>
                    <a:pt x="151650" y="272247"/>
                  </a:lnTo>
                  <a:lnTo>
                    <a:pt x="179562" y="317687"/>
                  </a:lnTo>
                </a:path>
              </a:pathLst>
            </a:custGeom>
            <a:ln w="4991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426760" y="3826580"/>
              <a:ext cx="303874" cy="690623"/>
            </a:xfrm>
            <a:custGeom>
              <a:avLst/>
              <a:gdLst/>
              <a:ahLst/>
              <a:cxnLst/>
              <a:rect l="0" t="0" r="0" b="0"/>
              <a:pathLst>
                <a:path w="303874" h="690623">
                  <a:moveTo>
                    <a:pt x="303873" y="0"/>
                  </a:moveTo>
                  <a:lnTo>
                    <a:pt x="283353" y="23589"/>
                  </a:lnTo>
                  <a:lnTo>
                    <a:pt x="250829" y="98827"/>
                  </a:lnTo>
                  <a:lnTo>
                    <a:pt x="205099" y="180457"/>
                  </a:lnTo>
                  <a:lnTo>
                    <a:pt x="167846" y="262516"/>
                  </a:lnTo>
                  <a:lnTo>
                    <a:pt x="134559" y="328729"/>
                  </a:lnTo>
                  <a:lnTo>
                    <a:pt x="99305" y="411887"/>
                  </a:lnTo>
                  <a:lnTo>
                    <a:pt x="70013" y="487201"/>
                  </a:lnTo>
                  <a:lnTo>
                    <a:pt x="44631" y="568056"/>
                  </a:lnTo>
                  <a:lnTo>
                    <a:pt x="16717" y="643164"/>
                  </a:lnTo>
                  <a:lnTo>
                    <a:pt x="0" y="690622"/>
                  </a:lnTo>
                </a:path>
              </a:pathLst>
            </a:custGeom>
            <a:ln w="4991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615742" y="4254765"/>
              <a:ext cx="216819" cy="294121"/>
            </a:xfrm>
            <a:custGeom>
              <a:avLst/>
              <a:gdLst/>
              <a:ahLst/>
              <a:cxnLst/>
              <a:rect l="0" t="0" r="0" b="0"/>
              <a:pathLst>
                <a:path w="216819" h="294121">
                  <a:moveTo>
                    <a:pt x="170141" y="0"/>
                  </a:moveTo>
                  <a:lnTo>
                    <a:pt x="112466" y="26558"/>
                  </a:lnTo>
                  <a:lnTo>
                    <a:pt x="51028" y="78582"/>
                  </a:lnTo>
                  <a:lnTo>
                    <a:pt x="15252" y="126193"/>
                  </a:lnTo>
                  <a:lnTo>
                    <a:pt x="2568" y="152774"/>
                  </a:lnTo>
                  <a:lnTo>
                    <a:pt x="0" y="179934"/>
                  </a:lnTo>
                  <a:lnTo>
                    <a:pt x="5509" y="207352"/>
                  </a:lnTo>
                  <a:lnTo>
                    <a:pt x="25868" y="247139"/>
                  </a:lnTo>
                  <a:lnTo>
                    <a:pt x="42584" y="268939"/>
                  </a:lnTo>
                  <a:lnTo>
                    <a:pt x="76585" y="291136"/>
                  </a:lnTo>
                  <a:lnTo>
                    <a:pt x="102470" y="294120"/>
                  </a:lnTo>
                  <a:lnTo>
                    <a:pt x="127787" y="288796"/>
                  </a:lnTo>
                  <a:lnTo>
                    <a:pt x="169051" y="260368"/>
                  </a:lnTo>
                  <a:lnTo>
                    <a:pt x="178622" y="251849"/>
                  </a:lnTo>
                  <a:lnTo>
                    <a:pt x="199426" y="210531"/>
                  </a:lnTo>
                  <a:lnTo>
                    <a:pt x="215311" y="166741"/>
                  </a:lnTo>
                  <a:lnTo>
                    <a:pt x="216818" y="138565"/>
                  </a:lnTo>
                  <a:lnTo>
                    <a:pt x="205281" y="82962"/>
                  </a:lnTo>
                  <a:lnTo>
                    <a:pt x="170141" y="27625"/>
                  </a:lnTo>
                </a:path>
              </a:pathLst>
            </a:custGeom>
            <a:ln w="4991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944053" y="4254765"/>
              <a:ext cx="192991" cy="289476"/>
            </a:xfrm>
            <a:custGeom>
              <a:avLst/>
              <a:gdLst/>
              <a:ahLst/>
              <a:cxnLst/>
              <a:rect l="0" t="0" r="0" b="0"/>
              <a:pathLst>
                <a:path w="192991" h="289476">
                  <a:moveTo>
                    <a:pt x="21391" y="0"/>
                  </a:moveTo>
                  <a:lnTo>
                    <a:pt x="9498" y="76900"/>
                  </a:lnTo>
                  <a:lnTo>
                    <a:pt x="0" y="147972"/>
                  </a:lnTo>
                  <a:lnTo>
                    <a:pt x="5627" y="221126"/>
                  </a:lnTo>
                  <a:lnTo>
                    <a:pt x="9780" y="254819"/>
                  </a:lnTo>
                  <a:lnTo>
                    <a:pt x="21858" y="280026"/>
                  </a:lnTo>
                  <a:lnTo>
                    <a:pt x="32445" y="286440"/>
                  </a:lnTo>
                  <a:lnTo>
                    <a:pt x="60580" y="289475"/>
                  </a:lnTo>
                  <a:lnTo>
                    <a:pt x="85362" y="281616"/>
                  </a:lnTo>
                  <a:lnTo>
                    <a:pt x="133613" y="251560"/>
                  </a:lnTo>
                  <a:lnTo>
                    <a:pt x="152096" y="229978"/>
                  </a:lnTo>
                  <a:lnTo>
                    <a:pt x="181559" y="155621"/>
                  </a:lnTo>
                  <a:lnTo>
                    <a:pt x="192990" y="111592"/>
                  </a:lnTo>
                  <a:lnTo>
                    <a:pt x="187140" y="41438"/>
                  </a:lnTo>
                </a:path>
              </a:pathLst>
            </a:custGeom>
            <a:ln w="4991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194122" y="4171891"/>
              <a:ext cx="144260" cy="334598"/>
            </a:xfrm>
            <a:custGeom>
              <a:avLst/>
              <a:gdLst/>
              <a:ahLst/>
              <a:cxnLst/>
              <a:rect l="0" t="0" r="0" b="0"/>
              <a:pathLst>
                <a:path w="144260" h="334598">
                  <a:moveTo>
                    <a:pt x="19946" y="179561"/>
                  </a:moveTo>
                  <a:lnTo>
                    <a:pt x="43506" y="262773"/>
                  </a:lnTo>
                  <a:lnTo>
                    <a:pt x="66059" y="331543"/>
                  </a:lnTo>
                  <a:lnTo>
                    <a:pt x="66035" y="334597"/>
                  </a:lnTo>
                  <a:lnTo>
                    <a:pt x="57824" y="321621"/>
                  </a:lnTo>
                  <a:lnTo>
                    <a:pt x="33897" y="246111"/>
                  </a:lnTo>
                  <a:lnTo>
                    <a:pt x="15369" y="174461"/>
                  </a:lnTo>
                  <a:lnTo>
                    <a:pt x="0" y="112221"/>
                  </a:lnTo>
                  <a:lnTo>
                    <a:pt x="2385" y="83639"/>
                  </a:lnTo>
                  <a:lnTo>
                    <a:pt x="12653" y="59682"/>
                  </a:lnTo>
                  <a:lnTo>
                    <a:pt x="28983" y="38803"/>
                  </a:lnTo>
                  <a:lnTo>
                    <a:pt x="51587" y="19292"/>
                  </a:lnTo>
                  <a:lnTo>
                    <a:pt x="81074" y="8574"/>
                  </a:lnTo>
                  <a:lnTo>
                    <a:pt x="144259" y="0"/>
                  </a:lnTo>
                </a:path>
              </a:pathLst>
            </a:custGeom>
            <a:ln w="4991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448603" y="4223181"/>
              <a:ext cx="221616" cy="263409"/>
            </a:xfrm>
            <a:custGeom>
              <a:avLst/>
              <a:gdLst/>
              <a:ahLst/>
              <a:cxnLst/>
              <a:rect l="0" t="0" r="0" b="0"/>
              <a:pathLst>
                <a:path w="221616" h="263409">
                  <a:moveTo>
                    <a:pt x="138402" y="17772"/>
                  </a:moveTo>
                  <a:lnTo>
                    <a:pt x="116404" y="3107"/>
                  </a:lnTo>
                  <a:lnTo>
                    <a:pt x="93327" y="0"/>
                  </a:lnTo>
                  <a:lnTo>
                    <a:pt x="40996" y="10510"/>
                  </a:lnTo>
                  <a:lnTo>
                    <a:pt x="7397" y="30286"/>
                  </a:lnTo>
                  <a:lnTo>
                    <a:pt x="1954" y="39927"/>
                  </a:lnTo>
                  <a:lnTo>
                    <a:pt x="0" y="62917"/>
                  </a:lnTo>
                  <a:lnTo>
                    <a:pt x="4696" y="73959"/>
                  </a:lnTo>
                  <a:lnTo>
                    <a:pt x="22192" y="94413"/>
                  </a:lnTo>
                  <a:lnTo>
                    <a:pt x="57928" y="115852"/>
                  </a:lnTo>
                  <a:lnTo>
                    <a:pt x="131745" y="145754"/>
                  </a:lnTo>
                  <a:lnTo>
                    <a:pt x="214362" y="206757"/>
                  </a:lnTo>
                  <a:lnTo>
                    <a:pt x="219737" y="217428"/>
                  </a:lnTo>
                  <a:lnTo>
                    <a:pt x="221615" y="241563"/>
                  </a:lnTo>
                  <a:lnTo>
                    <a:pt x="215363" y="249841"/>
                  </a:lnTo>
                  <a:lnTo>
                    <a:pt x="192046" y="259038"/>
                  </a:lnTo>
                  <a:lnTo>
                    <a:pt x="127057" y="263408"/>
                  </a:lnTo>
                  <a:lnTo>
                    <a:pt x="67383" y="255176"/>
                  </a:lnTo>
                  <a:lnTo>
                    <a:pt x="41715" y="252583"/>
                  </a:lnTo>
                </a:path>
              </a:pathLst>
            </a:custGeom>
            <a:ln w="4991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7055702" y="3743705"/>
            <a:ext cx="1271469" cy="805181"/>
            <a:chOff x="7055702" y="3743705"/>
            <a:chExt cx="1271469" cy="805181"/>
          </a:xfrm>
        </p:grpSpPr>
        <p:sp>
          <p:nvSpPr>
            <p:cNvPr id="120" name="Freeform 119"/>
            <p:cNvSpPr/>
            <p:nvPr/>
          </p:nvSpPr>
          <p:spPr>
            <a:xfrm>
              <a:off x="7166216" y="3743705"/>
              <a:ext cx="138141" cy="248655"/>
            </a:xfrm>
            <a:custGeom>
              <a:avLst/>
              <a:gdLst/>
              <a:ahLst/>
              <a:cxnLst/>
              <a:rect l="0" t="0" r="0" b="0"/>
              <a:pathLst>
                <a:path w="138141" h="248655">
                  <a:moveTo>
                    <a:pt x="0" y="0"/>
                  </a:moveTo>
                  <a:lnTo>
                    <a:pt x="26561" y="57682"/>
                  </a:lnTo>
                  <a:lnTo>
                    <a:pt x="86160" y="139563"/>
                  </a:lnTo>
                  <a:lnTo>
                    <a:pt x="127159" y="218081"/>
                  </a:lnTo>
                  <a:lnTo>
                    <a:pt x="138140" y="248654"/>
                  </a:lnTo>
                </a:path>
              </a:pathLst>
            </a:custGeom>
            <a:ln w="4991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055702" y="3757520"/>
              <a:ext cx="455867" cy="690706"/>
            </a:xfrm>
            <a:custGeom>
              <a:avLst/>
              <a:gdLst/>
              <a:ahLst/>
              <a:cxnLst/>
              <a:rect l="0" t="0" r="0" b="0"/>
              <a:pathLst>
                <a:path w="455867" h="690706">
                  <a:moveTo>
                    <a:pt x="455866" y="0"/>
                  </a:moveTo>
                  <a:lnTo>
                    <a:pt x="399247" y="72222"/>
                  </a:lnTo>
                  <a:lnTo>
                    <a:pt x="350386" y="150248"/>
                  </a:lnTo>
                  <a:lnTo>
                    <a:pt x="303968" y="220801"/>
                  </a:lnTo>
                  <a:lnTo>
                    <a:pt x="237725" y="303890"/>
                  </a:lnTo>
                  <a:lnTo>
                    <a:pt x="179837" y="386793"/>
                  </a:lnTo>
                  <a:lnTo>
                    <a:pt x="133571" y="465359"/>
                  </a:lnTo>
                  <a:lnTo>
                    <a:pt x="87494" y="538180"/>
                  </a:lnTo>
                  <a:lnTo>
                    <a:pt x="41443" y="607745"/>
                  </a:lnTo>
                  <a:lnTo>
                    <a:pt x="0" y="690705"/>
                  </a:lnTo>
                </a:path>
              </a:pathLst>
            </a:custGeom>
            <a:ln w="4991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244712" y="4268641"/>
              <a:ext cx="244444" cy="280245"/>
            </a:xfrm>
            <a:custGeom>
              <a:avLst/>
              <a:gdLst/>
              <a:ahLst/>
              <a:cxnLst/>
              <a:rect l="0" t="0" r="0" b="0"/>
              <a:pathLst>
                <a:path w="244444" h="280245">
                  <a:moveTo>
                    <a:pt x="197785" y="27628"/>
                  </a:moveTo>
                  <a:lnTo>
                    <a:pt x="183118" y="12961"/>
                  </a:lnTo>
                  <a:lnTo>
                    <a:pt x="174193" y="10176"/>
                  </a:lnTo>
                  <a:lnTo>
                    <a:pt x="139631" y="13589"/>
                  </a:lnTo>
                  <a:lnTo>
                    <a:pt x="101763" y="25856"/>
                  </a:lnTo>
                  <a:lnTo>
                    <a:pt x="70419" y="49786"/>
                  </a:lnTo>
                  <a:lnTo>
                    <a:pt x="23012" y="118945"/>
                  </a:lnTo>
                  <a:lnTo>
                    <a:pt x="2572" y="171508"/>
                  </a:lnTo>
                  <a:lnTo>
                    <a:pt x="0" y="203623"/>
                  </a:lnTo>
                  <a:lnTo>
                    <a:pt x="5508" y="231710"/>
                  </a:lnTo>
                  <a:lnTo>
                    <a:pt x="18188" y="254425"/>
                  </a:lnTo>
                  <a:lnTo>
                    <a:pt x="38150" y="270661"/>
                  </a:lnTo>
                  <a:lnTo>
                    <a:pt x="49919" y="277139"/>
                  </a:lnTo>
                  <a:lnTo>
                    <a:pt x="75276" y="280244"/>
                  </a:lnTo>
                  <a:lnTo>
                    <a:pt x="103429" y="274974"/>
                  </a:lnTo>
                  <a:lnTo>
                    <a:pt x="136408" y="262398"/>
                  </a:lnTo>
                  <a:lnTo>
                    <a:pt x="163344" y="242483"/>
                  </a:lnTo>
                  <a:lnTo>
                    <a:pt x="205649" y="192178"/>
                  </a:lnTo>
                  <a:lnTo>
                    <a:pt x="242905" y="110406"/>
                  </a:lnTo>
                  <a:lnTo>
                    <a:pt x="244443" y="82837"/>
                  </a:lnTo>
                  <a:lnTo>
                    <a:pt x="238476" y="56770"/>
                  </a:lnTo>
                  <a:lnTo>
                    <a:pt x="197785" y="0"/>
                  </a:lnTo>
                </a:path>
              </a:pathLst>
            </a:custGeom>
            <a:ln w="4991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561411" y="4282456"/>
              <a:ext cx="195811" cy="236712"/>
            </a:xfrm>
            <a:custGeom>
              <a:avLst/>
              <a:gdLst/>
              <a:ahLst/>
              <a:cxnLst/>
              <a:rect l="0" t="0" r="0" b="0"/>
              <a:pathLst>
                <a:path w="195811" h="236712">
                  <a:moveTo>
                    <a:pt x="19227" y="27628"/>
                  </a:moveTo>
                  <a:lnTo>
                    <a:pt x="0" y="85310"/>
                  </a:lnTo>
                  <a:lnTo>
                    <a:pt x="1421" y="139712"/>
                  </a:lnTo>
                  <a:lnTo>
                    <a:pt x="11563" y="197103"/>
                  </a:lnTo>
                  <a:lnTo>
                    <a:pt x="18722" y="211217"/>
                  </a:lnTo>
                  <a:lnTo>
                    <a:pt x="38956" y="230992"/>
                  </a:lnTo>
                  <a:lnTo>
                    <a:pt x="67393" y="236711"/>
                  </a:lnTo>
                  <a:lnTo>
                    <a:pt x="97424" y="232601"/>
                  </a:lnTo>
                  <a:lnTo>
                    <a:pt x="121004" y="220542"/>
                  </a:lnTo>
                  <a:lnTo>
                    <a:pt x="151539" y="189161"/>
                  </a:lnTo>
                  <a:lnTo>
                    <a:pt x="188685" y="110140"/>
                  </a:lnTo>
                  <a:lnTo>
                    <a:pt x="195810" y="61626"/>
                  </a:lnTo>
                  <a:lnTo>
                    <a:pt x="184996" y="0"/>
                  </a:lnTo>
                </a:path>
              </a:pathLst>
            </a:custGeom>
            <a:ln w="4991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829291" y="4185757"/>
              <a:ext cx="151956" cy="322809"/>
            </a:xfrm>
            <a:custGeom>
              <a:avLst/>
              <a:gdLst/>
              <a:ahLst/>
              <a:cxnLst/>
              <a:rect l="0" t="0" r="0" b="0"/>
              <a:pathLst>
                <a:path w="151956" h="322809">
                  <a:moveTo>
                    <a:pt x="0" y="221025"/>
                  </a:moveTo>
                  <a:lnTo>
                    <a:pt x="25098" y="291713"/>
                  </a:lnTo>
                  <a:lnTo>
                    <a:pt x="43422" y="322808"/>
                  </a:lnTo>
                  <a:lnTo>
                    <a:pt x="44297" y="321114"/>
                  </a:lnTo>
                  <a:lnTo>
                    <a:pt x="22383" y="239901"/>
                  </a:lnTo>
                  <a:lnTo>
                    <a:pt x="13972" y="161595"/>
                  </a:lnTo>
                  <a:lnTo>
                    <a:pt x="6357" y="113369"/>
                  </a:lnTo>
                  <a:lnTo>
                    <a:pt x="9477" y="84154"/>
                  </a:lnTo>
                  <a:lnTo>
                    <a:pt x="15527" y="72986"/>
                  </a:lnTo>
                  <a:lnTo>
                    <a:pt x="71116" y="31232"/>
                  </a:lnTo>
                  <a:lnTo>
                    <a:pt x="130224" y="5174"/>
                  </a:lnTo>
                  <a:lnTo>
                    <a:pt x="151955" y="0"/>
                  </a:lnTo>
                </a:path>
              </a:pathLst>
            </a:custGeom>
            <a:ln w="4991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064131" y="4177703"/>
              <a:ext cx="263040" cy="298151"/>
            </a:xfrm>
            <a:custGeom>
              <a:avLst/>
              <a:gdLst/>
              <a:ahLst/>
              <a:cxnLst/>
              <a:rect l="0" t="0" r="0" b="0"/>
              <a:pathLst>
                <a:path w="263040" h="298151">
                  <a:moveTo>
                    <a:pt x="221026" y="35682"/>
                  </a:moveTo>
                  <a:lnTo>
                    <a:pt x="206360" y="13681"/>
                  </a:lnTo>
                  <a:lnTo>
                    <a:pt x="195898" y="7200"/>
                  </a:lnTo>
                  <a:lnTo>
                    <a:pt x="167905" y="0"/>
                  </a:lnTo>
                  <a:lnTo>
                    <a:pt x="124959" y="3280"/>
                  </a:lnTo>
                  <a:lnTo>
                    <a:pt x="69196" y="19674"/>
                  </a:lnTo>
                  <a:lnTo>
                    <a:pt x="41498" y="34195"/>
                  </a:lnTo>
                  <a:lnTo>
                    <a:pt x="33804" y="43900"/>
                  </a:lnTo>
                  <a:lnTo>
                    <a:pt x="30211" y="54975"/>
                  </a:lnTo>
                  <a:lnTo>
                    <a:pt x="29350" y="66963"/>
                  </a:lnTo>
                  <a:lnTo>
                    <a:pt x="33380" y="76490"/>
                  </a:lnTo>
                  <a:lnTo>
                    <a:pt x="50138" y="91168"/>
                  </a:lnTo>
                  <a:lnTo>
                    <a:pt x="115751" y="117990"/>
                  </a:lnTo>
                  <a:lnTo>
                    <a:pt x="185223" y="144205"/>
                  </a:lnTo>
                  <a:lnTo>
                    <a:pt x="225084" y="177326"/>
                  </a:lnTo>
                  <a:lnTo>
                    <a:pt x="256337" y="216303"/>
                  </a:lnTo>
                  <a:lnTo>
                    <a:pt x="261451" y="229772"/>
                  </a:lnTo>
                  <a:lnTo>
                    <a:pt x="263039" y="257015"/>
                  </a:lnTo>
                  <a:lnTo>
                    <a:pt x="258245" y="267657"/>
                  </a:lnTo>
                  <a:lnTo>
                    <a:pt x="240638" y="283574"/>
                  </a:lnTo>
                  <a:lnTo>
                    <a:pt x="182836" y="293831"/>
                  </a:lnTo>
                  <a:lnTo>
                    <a:pt x="101320" y="297297"/>
                  </a:lnTo>
                  <a:lnTo>
                    <a:pt x="29280" y="297981"/>
                  </a:lnTo>
                  <a:lnTo>
                    <a:pt x="0" y="298150"/>
                  </a:lnTo>
                </a:path>
              </a:pathLst>
            </a:custGeom>
            <a:ln w="4991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1117600" y="4727033"/>
            <a:ext cx="2548255" cy="651959"/>
            <a:chOff x="1117600" y="4727033"/>
            <a:chExt cx="2548255" cy="651959"/>
          </a:xfrm>
        </p:grpSpPr>
        <p:sp>
          <p:nvSpPr>
            <p:cNvPr id="127" name="Freeform 126"/>
            <p:cNvSpPr/>
            <p:nvPr/>
          </p:nvSpPr>
          <p:spPr>
            <a:xfrm>
              <a:off x="1279988" y="4918921"/>
              <a:ext cx="12391" cy="449693"/>
            </a:xfrm>
            <a:custGeom>
              <a:avLst/>
              <a:gdLst/>
              <a:ahLst/>
              <a:cxnLst/>
              <a:rect l="0" t="0" r="0" b="0"/>
              <a:pathLst>
                <a:path w="12391" h="449693">
                  <a:moveTo>
                    <a:pt x="0" y="0"/>
                  </a:moveTo>
                  <a:lnTo>
                    <a:pt x="0" y="67940"/>
                  </a:lnTo>
                  <a:lnTo>
                    <a:pt x="6632" y="133553"/>
                  </a:lnTo>
                  <a:lnTo>
                    <a:pt x="11334" y="200747"/>
                  </a:lnTo>
                  <a:lnTo>
                    <a:pt x="12149" y="274456"/>
                  </a:lnTo>
                  <a:lnTo>
                    <a:pt x="12390" y="346879"/>
                  </a:lnTo>
                  <a:lnTo>
                    <a:pt x="8771" y="415092"/>
                  </a:lnTo>
                  <a:lnTo>
                    <a:pt x="0" y="449692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117600" y="4881446"/>
              <a:ext cx="362252" cy="74950"/>
            </a:xfrm>
            <a:custGeom>
              <a:avLst/>
              <a:gdLst/>
              <a:ahLst/>
              <a:cxnLst/>
              <a:rect l="0" t="0" r="0" b="0"/>
              <a:pathLst>
                <a:path w="362252" h="74950">
                  <a:moveTo>
                    <a:pt x="362251" y="0"/>
                  </a:moveTo>
                  <a:lnTo>
                    <a:pt x="288359" y="19919"/>
                  </a:lnTo>
                  <a:lnTo>
                    <a:pt x="220531" y="27684"/>
                  </a:lnTo>
                  <a:lnTo>
                    <a:pt x="147348" y="35541"/>
                  </a:lnTo>
                  <a:lnTo>
                    <a:pt x="72556" y="50808"/>
                  </a:lnTo>
                  <a:lnTo>
                    <a:pt x="0" y="74949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467360" y="4893937"/>
              <a:ext cx="174881" cy="485055"/>
            </a:xfrm>
            <a:custGeom>
              <a:avLst/>
              <a:gdLst/>
              <a:ahLst/>
              <a:cxnLst/>
              <a:rect l="0" t="0" r="0" b="0"/>
              <a:pathLst>
                <a:path w="174881" h="485055">
                  <a:moveTo>
                    <a:pt x="0" y="0"/>
                  </a:moveTo>
                  <a:lnTo>
                    <a:pt x="0" y="64240"/>
                  </a:lnTo>
                  <a:lnTo>
                    <a:pt x="3701" y="120354"/>
                  </a:lnTo>
                  <a:lnTo>
                    <a:pt x="13588" y="189722"/>
                  </a:lnTo>
                  <a:lnTo>
                    <a:pt x="21607" y="263017"/>
                  </a:lnTo>
                  <a:lnTo>
                    <a:pt x="27684" y="333774"/>
                  </a:lnTo>
                  <a:lnTo>
                    <a:pt x="34573" y="398691"/>
                  </a:lnTo>
                  <a:lnTo>
                    <a:pt x="36615" y="458176"/>
                  </a:lnTo>
                  <a:lnTo>
                    <a:pt x="36901" y="476167"/>
                  </a:lnTo>
                  <a:lnTo>
                    <a:pt x="34316" y="483998"/>
                  </a:lnTo>
                  <a:lnTo>
                    <a:pt x="29817" y="485054"/>
                  </a:lnTo>
                  <a:lnTo>
                    <a:pt x="24042" y="481594"/>
                  </a:lnTo>
                  <a:lnTo>
                    <a:pt x="13924" y="466647"/>
                  </a:lnTo>
                  <a:lnTo>
                    <a:pt x="6188" y="443349"/>
                  </a:lnTo>
                  <a:lnTo>
                    <a:pt x="3222" y="392604"/>
                  </a:lnTo>
                  <a:lnTo>
                    <a:pt x="11904" y="343178"/>
                  </a:lnTo>
                  <a:lnTo>
                    <a:pt x="24259" y="314912"/>
                  </a:lnTo>
                  <a:lnTo>
                    <a:pt x="42704" y="295873"/>
                  </a:lnTo>
                  <a:lnTo>
                    <a:pt x="53453" y="288853"/>
                  </a:lnTo>
                  <a:lnTo>
                    <a:pt x="76498" y="284754"/>
                  </a:lnTo>
                  <a:lnTo>
                    <a:pt x="88473" y="285604"/>
                  </a:lnTo>
                  <a:lnTo>
                    <a:pt x="109181" y="293950"/>
                  </a:lnTo>
                  <a:lnTo>
                    <a:pt x="118589" y="300063"/>
                  </a:lnTo>
                  <a:lnTo>
                    <a:pt x="132744" y="317957"/>
                  </a:lnTo>
                  <a:lnTo>
                    <a:pt x="161980" y="387733"/>
                  </a:lnTo>
                  <a:lnTo>
                    <a:pt x="174880" y="449693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742172" y="5181241"/>
              <a:ext cx="12492" cy="149898"/>
            </a:xfrm>
            <a:custGeom>
              <a:avLst/>
              <a:gdLst/>
              <a:ahLst/>
              <a:cxnLst/>
              <a:rect l="0" t="0" r="0" b="0"/>
              <a:pathLst>
                <a:path w="12492" h="149898">
                  <a:moveTo>
                    <a:pt x="0" y="0"/>
                  </a:moveTo>
                  <a:lnTo>
                    <a:pt x="0" y="69545"/>
                  </a:lnTo>
                  <a:lnTo>
                    <a:pt x="9887" y="129292"/>
                  </a:lnTo>
                  <a:lnTo>
                    <a:pt x="12491" y="149897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729680" y="5068818"/>
              <a:ext cx="12493" cy="1"/>
            </a:xfrm>
            <a:custGeom>
              <a:avLst/>
              <a:gdLst/>
              <a:ahLst/>
              <a:cxnLst/>
              <a:rect l="0" t="0" r="0" b="0"/>
              <a:pathLst>
                <a:path w="12493" h="1">
                  <a:moveTo>
                    <a:pt x="12492" y="0"/>
                  </a:moveTo>
                  <a:lnTo>
                    <a:pt x="0" y="0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836467" y="5081309"/>
              <a:ext cx="130552" cy="266576"/>
            </a:xfrm>
            <a:custGeom>
              <a:avLst/>
              <a:gdLst/>
              <a:ahLst/>
              <a:cxnLst/>
              <a:rect l="0" t="0" r="0" b="0"/>
              <a:pathLst>
                <a:path w="130552" h="266576">
                  <a:moveTo>
                    <a:pt x="5636" y="162389"/>
                  </a:moveTo>
                  <a:lnTo>
                    <a:pt x="26943" y="237642"/>
                  </a:lnTo>
                  <a:lnTo>
                    <a:pt x="36315" y="266575"/>
                  </a:lnTo>
                  <a:lnTo>
                    <a:pt x="17487" y="200523"/>
                  </a:lnTo>
                  <a:lnTo>
                    <a:pt x="0" y="136105"/>
                  </a:lnTo>
                  <a:lnTo>
                    <a:pt x="11251" y="64205"/>
                  </a:lnTo>
                  <a:lnTo>
                    <a:pt x="29353" y="32132"/>
                  </a:lnTo>
                  <a:lnTo>
                    <a:pt x="48100" y="17520"/>
                  </a:lnTo>
                  <a:lnTo>
                    <a:pt x="71699" y="7786"/>
                  </a:lnTo>
                  <a:lnTo>
                    <a:pt x="130551" y="0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007214" y="4727033"/>
              <a:ext cx="157883" cy="643280"/>
            </a:xfrm>
            <a:custGeom>
              <a:avLst/>
              <a:gdLst/>
              <a:ahLst/>
              <a:cxnLst/>
              <a:rect l="0" t="0" r="0" b="0"/>
              <a:pathLst>
                <a:path w="157883" h="643280">
                  <a:moveTo>
                    <a:pt x="122193" y="554139"/>
                  </a:moveTo>
                  <a:lnTo>
                    <a:pt x="118491" y="503488"/>
                  </a:lnTo>
                  <a:lnTo>
                    <a:pt x="110832" y="480274"/>
                  </a:lnTo>
                  <a:lnTo>
                    <a:pt x="98175" y="460703"/>
                  </a:lnTo>
                  <a:lnTo>
                    <a:pt x="89526" y="455763"/>
                  </a:lnTo>
                  <a:lnTo>
                    <a:pt x="68812" y="453974"/>
                  </a:lnTo>
                  <a:lnTo>
                    <a:pt x="58847" y="458216"/>
                  </a:lnTo>
                  <a:lnTo>
                    <a:pt x="40372" y="474032"/>
                  </a:lnTo>
                  <a:lnTo>
                    <a:pt x="20996" y="506347"/>
                  </a:lnTo>
                  <a:lnTo>
                    <a:pt x="3403" y="555956"/>
                  </a:lnTo>
                  <a:lnTo>
                    <a:pt x="0" y="585944"/>
                  </a:lnTo>
                  <a:lnTo>
                    <a:pt x="5890" y="610376"/>
                  </a:lnTo>
                  <a:lnTo>
                    <a:pt x="11347" y="620777"/>
                  </a:lnTo>
                  <a:lnTo>
                    <a:pt x="28514" y="636035"/>
                  </a:lnTo>
                  <a:lnTo>
                    <a:pt x="38921" y="642047"/>
                  </a:lnTo>
                  <a:lnTo>
                    <a:pt x="50023" y="643279"/>
                  </a:lnTo>
                  <a:lnTo>
                    <a:pt x="73462" y="637246"/>
                  </a:lnTo>
                  <a:lnTo>
                    <a:pt x="90356" y="621610"/>
                  </a:lnTo>
                  <a:lnTo>
                    <a:pt x="119143" y="564382"/>
                  </a:lnTo>
                  <a:lnTo>
                    <a:pt x="136710" y="506438"/>
                  </a:lnTo>
                  <a:lnTo>
                    <a:pt x="144075" y="445317"/>
                  </a:lnTo>
                  <a:lnTo>
                    <a:pt x="152888" y="389888"/>
                  </a:lnTo>
                  <a:lnTo>
                    <a:pt x="157658" y="325040"/>
                  </a:lnTo>
                  <a:lnTo>
                    <a:pt x="157882" y="249855"/>
                  </a:lnTo>
                  <a:lnTo>
                    <a:pt x="149702" y="182365"/>
                  </a:lnTo>
                  <a:lnTo>
                    <a:pt x="144223" y="117819"/>
                  </a:lnTo>
                  <a:lnTo>
                    <a:pt x="133809" y="58444"/>
                  </a:lnTo>
                  <a:lnTo>
                    <a:pt x="124580" y="25708"/>
                  </a:lnTo>
                  <a:lnTo>
                    <a:pt x="111225" y="1906"/>
                  </a:lnTo>
                  <a:lnTo>
                    <a:pt x="105165" y="0"/>
                  </a:lnTo>
                  <a:lnTo>
                    <a:pt x="99738" y="4281"/>
                  </a:lnTo>
                  <a:lnTo>
                    <a:pt x="85467" y="36831"/>
                  </a:lnTo>
                  <a:lnTo>
                    <a:pt x="79500" y="64680"/>
                  </a:lnTo>
                  <a:lnTo>
                    <a:pt x="83276" y="127590"/>
                  </a:lnTo>
                  <a:lnTo>
                    <a:pt x="84291" y="198744"/>
                  </a:lnTo>
                  <a:lnTo>
                    <a:pt x="88293" y="266554"/>
                  </a:lnTo>
                  <a:lnTo>
                    <a:pt x="95448" y="333401"/>
                  </a:lnTo>
                  <a:lnTo>
                    <a:pt x="103319" y="396668"/>
                  </a:lnTo>
                  <a:lnTo>
                    <a:pt x="114441" y="468156"/>
                  </a:lnTo>
                  <a:lnTo>
                    <a:pt x="119896" y="528817"/>
                  </a:lnTo>
                  <a:lnTo>
                    <a:pt x="131777" y="595014"/>
                  </a:lnTo>
                  <a:lnTo>
                    <a:pt x="134684" y="616597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541624" y="4956395"/>
              <a:ext cx="12493" cy="324778"/>
            </a:xfrm>
            <a:custGeom>
              <a:avLst/>
              <a:gdLst/>
              <a:ahLst/>
              <a:cxnLst/>
              <a:rect l="0" t="0" r="0" b="0"/>
              <a:pathLst>
                <a:path w="12493" h="324778">
                  <a:moveTo>
                    <a:pt x="0" y="0"/>
                  </a:moveTo>
                  <a:lnTo>
                    <a:pt x="0" y="58053"/>
                  </a:lnTo>
                  <a:lnTo>
                    <a:pt x="3702" y="118520"/>
                  </a:lnTo>
                  <a:lnTo>
                    <a:pt x="9888" y="185477"/>
                  </a:lnTo>
                  <a:lnTo>
                    <a:pt x="11720" y="249267"/>
                  </a:lnTo>
                  <a:lnTo>
                    <a:pt x="12264" y="297315"/>
                  </a:lnTo>
                  <a:lnTo>
                    <a:pt x="12492" y="324777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366744" y="4858464"/>
              <a:ext cx="341608" cy="297795"/>
            </a:xfrm>
            <a:custGeom>
              <a:avLst/>
              <a:gdLst/>
              <a:ahLst/>
              <a:cxnLst/>
              <a:rect l="0" t="0" r="0" b="0"/>
              <a:pathLst>
                <a:path w="341608" h="297795">
                  <a:moveTo>
                    <a:pt x="0" y="47964"/>
                  </a:moveTo>
                  <a:lnTo>
                    <a:pt x="22721" y="28020"/>
                  </a:lnTo>
                  <a:lnTo>
                    <a:pt x="62558" y="8128"/>
                  </a:lnTo>
                  <a:lnTo>
                    <a:pt x="129458" y="0"/>
                  </a:lnTo>
                  <a:lnTo>
                    <a:pt x="167184" y="1664"/>
                  </a:lnTo>
                  <a:lnTo>
                    <a:pt x="236640" y="25351"/>
                  </a:lnTo>
                  <a:lnTo>
                    <a:pt x="268950" y="43466"/>
                  </a:lnTo>
                  <a:lnTo>
                    <a:pt x="297190" y="70023"/>
                  </a:lnTo>
                  <a:lnTo>
                    <a:pt x="323235" y="116187"/>
                  </a:lnTo>
                  <a:lnTo>
                    <a:pt x="339742" y="158395"/>
                  </a:lnTo>
                  <a:lnTo>
                    <a:pt x="341607" y="184485"/>
                  </a:lnTo>
                  <a:lnTo>
                    <a:pt x="336421" y="209960"/>
                  </a:lnTo>
                  <a:lnTo>
                    <a:pt x="317895" y="246324"/>
                  </a:lnTo>
                  <a:lnTo>
                    <a:pt x="302750" y="266128"/>
                  </a:lnTo>
                  <a:lnTo>
                    <a:pt x="271986" y="286252"/>
                  </a:lnTo>
                  <a:lnTo>
                    <a:pt x="224846" y="297794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683684" y="5088775"/>
              <a:ext cx="148691" cy="256829"/>
            </a:xfrm>
            <a:custGeom>
              <a:avLst/>
              <a:gdLst/>
              <a:ahLst/>
              <a:cxnLst/>
              <a:rect l="0" t="0" r="0" b="0"/>
              <a:pathLst>
                <a:path w="148691" h="256829">
                  <a:moveTo>
                    <a:pt x="32820" y="154923"/>
                  </a:moveTo>
                  <a:lnTo>
                    <a:pt x="83472" y="151222"/>
                  </a:lnTo>
                  <a:lnTo>
                    <a:pt x="106686" y="143562"/>
                  </a:lnTo>
                  <a:lnTo>
                    <a:pt x="126256" y="130905"/>
                  </a:lnTo>
                  <a:lnTo>
                    <a:pt x="140506" y="108624"/>
                  </a:lnTo>
                  <a:lnTo>
                    <a:pt x="148690" y="81604"/>
                  </a:lnTo>
                  <a:lnTo>
                    <a:pt x="147700" y="55716"/>
                  </a:lnTo>
                  <a:lnTo>
                    <a:pt x="132709" y="17732"/>
                  </a:lnTo>
                  <a:lnTo>
                    <a:pt x="123008" y="9333"/>
                  </a:lnTo>
                  <a:lnTo>
                    <a:pt x="97424" y="0"/>
                  </a:lnTo>
                  <a:lnTo>
                    <a:pt x="71249" y="3255"/>
                  </a:lnTo>
                  <a:lnTo>
                    <a:pt x="58439" y="8008"/>
                  </a:lnTo>
                  <a:lnTo>
                    <a:pt x="40505" y="24395"/>
                  </a:lnTo>
                  <a:lnTo>
                    <a:pt x="11052" y="75472"/>
                  </a:lnTo>
                  <a:lnTo>
                    <a:pt x="0" y="129377"/>
                  </a:lnTo>
                  <a:lnTo>
                    <a:pt x="3356" y="176038"/>
                  </a:lnTo>
                  <a:lnTo>
                    <a:pt x="19772" y="222865"/>
                  </a:lnTo>
                  <a:lnTo>
                    <a:pt x="38125" y="244338"/>
                  </a:lnTo>
                  <a:lnTo>
                    <a:pt x="48848" y="252007"/>
                  </a:lnTo>
                  <a:lnTo>
                    <a:pt x="75568" y="256828"/>
                  </a:lnTo>
                  <a:lnTo>
                    <a:pt x="145244" y="254855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899706" y="5081309"/>
              <a:ext cx="91611" cy="229444"/>
            </a:xfrm>
            <a:custGeom>
              <a:avLst/>
              <a:gdLst/>
              <a:ahLst/>
              <a:cxnLst/>
              <a:rect l="0" t="0" r="0" b="0"/>
              <a:pathLst>
                <a:path w="91611" h="229444">
                  <a:moveTo>
                    <a:pt x="16661" y="137406"/>
                  </a:moveTo>
                  <a:lnTo>
                    <a:pt x="39356" y="201325"/>
                  </a:lnTo>
                  <a:lnTo>
                    <a:pt x="54537" y="229443"/>
                  </a:lnTo>
                  <a:lnTo>
                    <a:pt x="49225" y="222725"/>
                  </a:lnTo>
                  <a:lnTo>
                    <a:pt x="24924" y="154475"/>
                  </a:lnTo>
                  <a:lnTo>
                    <a:pt x="8321" y="92251"/>
                  </a:lnTo>
                  <a:lnTo>
                    <a:pt x="0" y="64596"/>
                  </a:lnTo>
                  <a:lnTo>
                    <a:pt x="2779" y="38425"/>
                  </a:lnTo>
                  <a:lnTo>
                    <a:pt x="7407" y="25617"/>
                  </a:lnTo>
                  <a:lnTo>
                    <a:pt x="16043" y="17078"/>
                  </a:lnTo>
                  <a:lnTo>
                    <a:pt x="40444" y="7590"/>
                  </a:lnTo>
                  <a:lnTo>
                    <a:pt x="91610" y="0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081661" y="5068818"/>
              <a:ext cx="135562" cy="249830"/>
            </a:xfrm>
            <a:custGeom>
              <a:avLst/>
              <a:gdLst/>
              <a:ahLst/>
              <a:cxnLst/>
              <a:rect l="0" t="0" r="0" b="0"/>
              <a:pathLst>
                <a:path w="135562" h="249830">
                  <a:moveTo>
                    <a:pt x="122010" y="0"/>
                  </a:moveTo>
                  <a:lnTo>
                    <a:pt x="58090" y="22695"/>
                  </a:lnTo>
                  <a:lnTo>
                    <a:pt x="3534" y="59089"/>
                  </a:lnTo>
                  <a:lnTo>
                    <a:pt x="0" y="67151"/>
                  </a:lnTo>
                  <a:lnTo>
                    <a:pt x="420" y="75302"/>
                  </a:lnTo>
                  <a:lnTo>
                    <a:pt x="3475" y="83512"/>
                  </a:lnTo>
                  <a:lnTo>
                    <a:pt x="21675" y="96335"/>
                  </a:lnTo>
                  <a:lnTo>
                    <a:pt x="93290" y="128300"/>
                  </a:lnTo>
                  <a:lnTo>
                    <a:pt x="120903" y="154601"/>
                  </a:lnTo>
                  <a:lnTo>
                    <a:pt x="129600" y="165525"/>
                  </a:lnTo>
                  <a:lnTo>
                    <a:pt x="135561" y="192467"/>
                  </a:lnTo>
                  <a:lnTo>
                    <a:pt x="135208" y="207424"/>
                  </a:lnTo>
                  <a:lnTo>
                    <a:pt x="130808" y="218783"/>
                  </a:lnTo>
                  <a:lnTo>
                    <a:pt x="114817" y="235106"/>
                  </a:lnTo>
                  <a:lnTo>
                    <a:pt x="86428" y="243286"/>
                  </a:lnTo>
                  <a:lnTo>
                    <a:pt x="42533" y="247890"/>
                  </a:lnTo>
                  <a:lnTo>
                    <a:pt x="9587" y="249829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283579" y="5106292"/>
              <a:ext cx="135929" cy="228433"/>
            </a:xfrm>
            <a:custGeom>
              <a:avLst/>
              <a:gdLst/>
              <a:ahLst/>
              <a:cxnLst/>
              <a:rect l="0" t="0" r="0" b="0"/>
              <a:pathLst>
                <a:path w="135929" h="228433">
                  <a:moveTo>
                    <a:pt x="82481" y="12492"/>
                  </a:moveTo>
                  <a:lnTo>
                    <a:pt x="62587" y="19123"/>
                  </a:lnTo>
                  <a:lnTo>
                    <a:pt x="45418" y="33483"/>
                  </a:lnTo>
                  <a:lnTo>
                    <a:pt x="11777" y="83259"/>
                  </a:lnTo>
                  <a:lnTo>
                    <a:pt x="0" y="130307"/>
                  </a:lnTo>
                  <a:lnTo>
                    <a:pt x="3141" y="172777"/>
                  </a:lnTo>
                  <a:lnTo>
                    <a:pt x="12983" y="195228"/>
                  </a:lnTo>
                  <a:lnTo>
                    <a:pt x="19494" y="205100"/>
                  </a:lnTo>
                  <a:lnTo>
                    <a:pt x="37831" y="219772"/>
                  </a:lnTo>
                  <a:lnTo>
                    <a:pt x="48550" y="225627"/>
                  </a:lnTo>
                  <a:lnTo>
                    <a:pt x="71565" y="228432"/>
                  </a:lnTo>
                  <a:lnTo>
                    <a:pt x="94284" y="223664"/>
                  </a:lnTo>
                  <a:lnTo>
                    <a:pt x="113635" y="212292"/>
                  </a:lnTo>
                  <a:lnTo>
                    <a:pt x="127787" y="186881"/>
                  </a:lnTo>
                  <a:lnTo>
                    <a:pt x="135928" y="152456"/>
                  </a:lnTo>
                  <a:lnTo>
                    <a:pt x="129845" y="81211"/>
                  </a:lnTo>
                  <a:lnTo>
                    <a:pt x="121575" y="54137"/>
                  </a:lnTo>
                  <a:lnTo>
                    <a:pt x="108646" y="32852"/>
                  </a:lnTo>
                  <a:lnTo>
                    <a:pt x="69989" y="0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441008" y="5027145"/>
              <a:ext cx="224847" cy="306663"/>
            </a:xfrm>
            <a:custGeom>
              <a:avLst/>
              <a:gdLst/>
              <a:ahLst/>
              <a:cxnLst/>
              <a:rect l="0" t="0" r="0" b="0"/>
              <a:pathLst>
                <a:path w="224847" h="306663">
                  <a:moveTo>
                    <a:pt x="0" y="91639"/>
                  </a:moveTo>
                  <a:lnTo>
                    <a:pt x="21307" y="158334"/>
                  </a:lnTo>
                  <a:lnTo>
                    <a:pt x="41272" y="227825"/>
                  </a:lnTo>
                  <a:lnTo>
                    <a:pt x="64904" y="295425"/>
                  </a:lnTo>
                  <a:lnTo>
                    <a:pt x="65477" y="303832"/>
                  </a:lnTo>
                  <a:lnTo>
                    <a:pt x="63082" y="306662"/>
                  </a:lnTo>
                  <a:lnTo>
                    <a:pt x="58710" y="305772"/>
                  </a:lnTo>
                  <a:lnTo>
                    <a:pt x="50152" y="289979"/>
                  </a:lnTo>
                  <a:lnTo>
                    <a:pt x="43109" y="263066"/>
                  </a:lnTo>
                  <a:lnTo>
                    <a:pt x="34887" y="192944"/>
                  </a:lnTo>
                  <a:lnTo>
                    <a:pt x="26940" y="118589"/>
                  </a:lnTo>
                  <a:lnTo>
                    <a:pt x="32195" y="64308"/>
                  </a:lnTo>
                  <a:lnTo>
                    <a:pt x="49173" y="19696"/>
                  </a:lnTo>
                  <a:lnTo>
                    <a:pt x="59153" y="10366"/>
                  </a:lnTo>
                  <a:lnTo>
                    <a:pt x="85047" y="0"/>
                  </a:lnTo>
                  <a:lnTo>
                    <a:pt x="95560" y="1399"/>
                  </a:lnTo>
                  <a:lnTo>
                    <a:pt x="103957" y="6496"/>
                  </a:lnTo>
                  <a:lnTo>
                    <a:pt x="150251" y="71655"/>
                  </a:lnTo>
                  <a:lnTo>
                    <a:pt x="176647" y="134264"/>
                  </a:lnTo>
                  <a:lnTo>
                    <a:pt x="199548" y="206796"/>
                  </a:lnTo>
                  <a:lnTo>
                    <a:pt x="221118" y="279541"/>
                  </a:lnTo>
                  <a:lnTo>
                    <a:pt x="224846" y="291501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3780332" y="4650485"/>
            <a:ext cx="2522501" cy="805055"/>
            <a:chOff x="3780332" y="4650485"/>
            <a:chExt cx="2522501" cy="805055"/>
          </a:xfrm>
        </p:grpSpPr>
        <p:grpSp>
          <p:nvGrpSpPr>
            <p:cNvPr id="149" name="Group 148"/>
            <p:cNvGrpSpPr/>
            <p:nvPr/>
          </p:nvGrpSpPr>
          <p:grpSpPr>
            <a:xfrm>
              <a:off x="3780332" y="4650485"/>
              <a:ext cx="635950" cy="805055"/>
              <a:chOff x="3780332" y="4650485"/>
              <a:chExt cx="635950" cy="805055"/>
            </a:xfrm>
          </p:grpSpPr>
          <p:sp>
            <p:nvSpPr>
              <p:cNvPr id="142" name="Freeform 141"/>
              <p:cNvSpPr/>
              <p:nvPr/>
            </p:nvSpPr>
            <p:spPr>
              <a:xfrm>
                <a:off x="3780332" y="4717573"/>
                <a:ext cx="26836" cy="617208"/>
              </a:xfrm>
              <a:custGeom>
                <a:avLst/>
                <a:gdLst/>
                <a:ahLst/>
                <a:cxnLst/>
                <a:rect l="0" t="0" r="0" b="0"/>
                <a:pathLst>
                  <a:path w="26836" h="617208">
                    <a:moveTo>
                      <a:pt x="26835" y="0"/>
                    </a:moveTo>
                    <a:lnTo>
                      <a:pt x="16215" y="76953"/>
                    </a:lnTo>
                    <a:lnTo>
                      <a:pt x="14246" y="150517"/>
                    </a:lnTo>
                    <a:lnTo>
                      <a:pt x="13786" y="204054"/>
                    </a:lnTo>
                    <a:lnTo>
                      <a:pt x="13581" y="262635"/>
                    </a:lnTo>
                    <a:lnTo>
                      <a:pt x="13491" y="319481"/>
                    </a:lnTo>
                    <a:lnTo>
                      <a:pt x="13450" y="374562"/>
                    </a:lnTo>
                    <a:lnTo>
                      <a:pt x="11936" y="454371"/>
                    </a:lnTo>
                    <a:lnTo>
                      <a:pt x="4199" y="524400"/>
                    </a:lnTo>
                    <a:lnTo>
                      <a:pt x="829" y="590317"/>
                    </a:lnTo>
                    <a:lnTo>
                      <a:pt x="0" y="617207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3914507" y="4650485"/>
                <a:ext cx="40254" cy="657462"/>
              </a:xfrm>
              <a:custGeom>
                <a:avLst/>
                <a:gdLst/>
                <a:ahLst/>
                <a:cxnLst/>
                <a:rect l="0" t="0" r="0" b="0"/>
                <a:pathLst>
                  <a:path w="40254" h="657462">
                    <a:moveTo>
                      <a:pt x="40253" y="0"/>
                    </a:moveTo>
                    <a:lnTo>
                      <a:pt x="31032" y="35118"/>
                    </a:lnTo>
                    <a:lnTo>
                      <a:pt x="27664" y="110744"/>
                    </a:lnTo>
                    <a:lnTo>
                      <a:pt x="27081" y="175437"/>
                    </a:lnTo>
                    <a:lnTo>
                      <a:pt x="26909" y="237839"/>
                    </a:lnTo>
                    <a:lnTo>
                      <a:pt x="19727" y="305228"/>
                    </a:lnTo>
                    <a:lnTo>
                      <a:pt x="15288" y="369226"/>
                    </a:lnTo>
                    <a:lnTo>
                      <a:pt x="13972" y="444840"/>
                    </a:lnTo>
                    <a:lnTo>
                      <a:pt x="4306" y="519882"/>
                    </a:lnTo>
                    <a:lnTo>
                      <a:pt x="851" y="590584"/>
                    </a:lnTo>
                    <a:lnTo>
                      <a:pt x="0" y="657461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3793749" y="5066430"/>
                <a:ext cx="107341" cy="26836"/>
              </a:xfrm>
              <a:custGeom>
                <a:avLst/>
                <a:gdLst/>
                <a:ahLst/>
                <a:cxnLst/>
                <a:rect l="0" t="0" r="0" b="0"/>
                <a:pathLst>
                  <a:path w="107341" h="26836">
                    <a:moveTo>
                      <a:pt x="107340" y="0"/>
                    </a:moveTo>
                    <a:lnTo>
                      <a:pt x="29764" y="23208"/>
                    </a:lnTo>
                    <a:lnTo>
                      <a:pt x="0" y="26835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4008430" y="5079847"/>
                <a:ext cx="1" cy="228100"/>
              </a:xfrm>
              <a:custGeom>
                <a:avLst/>
                <a:gdLst/>
                <a:ahLst/>
                <a:cxnLst/>
                <a:rect l="0" t="0" r="0" b="0"/>
                <a:pathLst>
                  <a:path w="1" h="228100">
                    <a:moveTo>
                      <a:pt x="0" y="0"/>
                    </a:moveTo>
                    <a:lnTo>
                      <a:pt x="0" y="74702"/>
                    </a:lnTo>
                    <a:lnTo>
                      <a:pt x="0" y="152963"/>
                    </a:lnTo>
                    <a:lnTo>
                      <a:pt x="0" y="228099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4021848" y="4905419"/>
                <a:ext cx="1" cy="13418"/>
              </a:xfrm>
              <a:custGeom>
                <a:avLst/>
                <a:gdLst/>
                <a:ahLst/>
                <a:cxnLst/>
                <a:rect l="0" t="0" r="0" b="0"/>
                <a:pathLst>
                  <a:path w="1" h="13418">
                    <a:moveTo>
                      <a:pt x="0" y="0"/>
                    </a:moveTo>
                    <a:lnTo>
                      <a:pt x="0" y="13417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4094912" y="5012060"/>
                <a:ext cx="191616" cy="349557"/>
              </a:xfrm>
              <a:custGeom>
                <a:avLst/>
                <a:gdLst/>
                <a:ahLst/>
                <a:cxnLst/>
                <a:rect l="0" t="0" r="0" b="0"/>
                <a:pathLst>
                  <a:path w="191616" h="349557">
                    <a:moveTo>
                      <a:pt x="128199" y="27534"/>
                    </a:moveTo>
                    <a:lnTo>
                      <a:pt x="113953" y="6166"/>
                    </a:lnTo>
                    <a:lnTo>
                      <a:pt x="105285" y="1362"/>
                    </a:lnTo>
                    <a:lnTo>
                      <a:pt x="83725" y="0"/>
                    </a:lnTo>
                    <a:lnTo>
                      <a:pt x="46443" y="14738"/>
                    </a:lnTo>
                    <a:lnTo>
                      <a:pt x="14194" y="45111"/>
                    </a:lnTo>
                    <a:lnTo>
                      <a:pt x="2988" y="73612"/>
                    </a:lnTo>
                    <a:lnTo>
                      <a:pt x="0" y="89559"/>
                    </a:lnTo>
                    <a:lnTo>
                      <a:pt x="4631" y="115231"/>
                    </a:lnTo>
                    <a:lnTo>
                      <a:pt x="10040" y="126252"/>
                    </a:lnTo>
                    <a:lnTo>
                      <a:pt x="19610" y="133598"/>
                    </a:lnTo>
                    <a:lnTo>
                      <a:pt x="87488" y="153480"/>
                    </a:lnTo>
                    <a:lnTo>
                      <a:pt x="128063" y="166394"/>
                    </a:lnTo>
                    <a:lnTo>
                      <a:pt x="150998" y="183173"/>
                    </a:lnTo>
                    <a:lnTo>
                      <a:pt x="169640" y="205538"/>
                    </a:lnTo>
                    <a:lnTo>
                      <a:pt x="182895" y="230387"/>
                    </a:lnTo>
                    <a:lnTo>
                      <a:pt x="191615" y="276644"/>
                    </a:lnTo>
                    <a:lnTo>
                      <a:pt x="185704" y="302738"/>
                    </a:lnTo>
                    <a:lnTo>
                      <a:pt x="179953" y="313872"/>
                    </a:lnTo>
                    <a:lnTo>
                      <a:pt x="161637" y="330218"/>
                    </a:lnTo>
                    <a:lnTo>
                      <a:pt x="137097" y="340961"/>
                    </a:lnTo>
                    <a:lnTo>
                      <a:pt x="80704" y="347858"/>
                    </a:lnTo>
                    <a:lnTo>
                      <a:pt x="47694" y="349556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4370704" y="5281110"/>
                <a:ext cx="45578" cy="174430"/>
              </a:xfrm>
              <a:custGeom>
                <a:avLst/>
                <a:gdLst/>
                <a:ahLst/>
                <a:cxnLst/>
                <a:rect l="0" t="0" r="0" b="0"/>
                <a:pathLst>
                  <a:path w="45578" h="174430">
                    <a:moveTo>
                      <a:pt x="0" y="0"/>
                    </a:moveTo>
                    <a:lnTo>
                      <a:pt x="19933" y="22915"/>
                    </a:lnTo>
                    <a:lnTo>
                      <a:pt x="44405" y="81756"/>
                    </a:lnTo>
                    <a:lnTo>
                      <a:pt x="45577" y="107896"/>
                    </a:lnTo>
                    <a:lnTo>
                      <a:pt x="39637" y="132932"/>
                    </a:lnTo>
                    <a:lnTo>
                      <a:pt x="13417" y="174429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5" name="Group 154"/>
            <p:cNvGrpSpPr/>
            <p:nvPr/>
          </p:nvGrpSpPr>
          <p:grpSpPr>
            <a:xfrm>
              <a:off x="4641909" y="4650485"/>
              <a:ext cx="942191" cy="711132"/>
              <a:chOff x="4641909" y="4650485"/>
              <a:chExt cx="942191" cy="711132"/>
            </a:xfrm>
          </p:grpSpPr>
          <p:sp>
            <p:nvSpPr>
              <p:cNvPr id="150" name="Freeform 149"/>
              <p:cNvSpPr/>
              <p:nvPr/>
            </p:nvSpPr>
            <p:spPr>
              <a:xfrm>
                <a:off x="4641909" y="4650485"/>
                <a:ext cx="211828" cy="551297"/>
              </a:xfrm>
              <a:custGeom>
                <a:avLst/>
                <a:gdLst/>
                <a:ahLst/>
                <a:cxnLst/>
                <a:rect l="0" t="0" r="0" b="0"/>
                <a:pathLst>
                  <a:path w="211828" h="551297">
                    <a:moveTo>
                      <a:pt x="64234" y="0"/>
                    </a:moveTo>
                    <a:lnTo>
                      <a:pt x="53614" y="47763"/>
                    </a:lnTo>
                    <a:lnTo>
                      <a:pt x="51369" y="113297"/>
                    </a:lnTo>
                    <a:lnTo>
                      <a:pt x="49434" y="182176"/>
                    </a:lnTo>
                    <a:lnTo>
                      <a:pt x="40218" y="248347"/>
                    </a:lnTo>
                    <a:lnTo>
                      <a:pt x="34259" y="310628"/>
                    </a:lnTo>
                    <a:lnTo>
                      <a:pt x="26011" y="391332"/>
                    </a:lnTo>
                    <a:lnTo>
                      <a:pt x="15161" y="464697"/>
                    </a:lnTo>
                    <a:lnTo>
                      <a:pt x="7496" y="532639"/>
                    </a:lnTo>
                    <a:lnTo>
                      <a:pt x="4046" y="547411"/>
                    </a:lnTo>
                    <a:lnTo>
                      <a:pt x="1746" y="551296"/>
                    </a:lnTo>
                    <a:lnTo>
                      <a:pt x="212" y="547922"/>
                    </a:lnTo>
                    <a:lnTo>
                      <a:pt x="0" y="529762"/>
                    </a:lnTo>
                    <a:lnTo>
                      <a:pt x="21643" y="454097"/>
                    </a:lnTo>
                    <a:lnTo>
                      <a:pt x="60631" y="377477"/>
                    </a:lnTo>
                    <a:lnTo>
                      <a:pt x="86854" y="343091"/>
                    </a:lnTo>
                    <a:lnTo>
                      <a:pt x="120631" y="321141"/>
                    </a:lnTo>
                    <a:lnTo>
                      <a:pt x="145951" y="318152"/>
                    </a:lnTo>
                    <a:lnTo>
                      <a:pt x="158965" y="319442"/>
                    </a:lnTo>
                    <a:lnTo>
                      <a:pt x="169132" y="324774"/>
                    </a:lnTo>
                    <a:lnTo>
                      <a:pt x="184403" y="342626"/>
                    </a:lnTo>
                    <a:lnTo>
                      <a:pt x="201382" y="392067"/>
                    </a:lnTo>
                    <a:lnTo>
                      <a:pt x="209764" y="464843"/>
                    </a:lnTo>
                    <a:lnTo>
                      <a:pt x="211827" y="536702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4893989" y="4938586"/>
                <a:ext cx="195148" cy="306139"/>
              </a:xfrm>
              <a:custGeom>
                <a:avLst/>
                <a:gdLst/>
                <a:ahLst/>
                <a:cxnLst/>
                <a:rect l="0" t="0" r="0" b="0"/>
                <a:pathLst>
                  <a:path w="195148" h="306139">
                    <a:moveTo>
                      <a:pt x="0" y="141261"/>
                    </a:moveTo>
                    <a:lnTo>
                      <a:pt x="47762" y="130641"/>
                    </a:lnTo>
                    <a:lnTo>
                      <a:pt x="119980" y="117500"/>
                    </a:lnTo>
                    <a:lnTo>
                      <a:pt x="159289" y="103575"/>
                    </a:lnTo>
                    <a:lnTo>
                      <a:pt x="180620" y="89229"/>
                    </a:lnTo>
                    <a:lnTo>
                      <a:pt x="187501" y="78247"/>
                    </a:lnTo>
                    <a:lnTo>
                      <a:pt x="195147" y="50143"/>
                    </a:lnTo>
                    <a:lnTo>
                      <a:pt x="194204" y="37281"/>
                    </a:lnTo>
                    <a:lnTo>
                      <a:pt x="185206" y="15039"/>
                    </a:lnTo>
                    <a:lnTo>
                      <a:pt x="175650" y="7915"/>
                    </a:lnTo>
                    <a:lnTo>
                      <a:pt x="149129" y="0"/>
                    </a:lnTo>
                    <a:lnTo>
                      <a:pt x="121440" y="4433"/>
                    </a:lnTo>
                    <a:lnTo>
                      <a:pt x="107796" y="9789"/>
                    </a:lnTo>
                    <a:lnTo>
                      <a:pt x="88659" y="27668"/>
                    </a:lnTo>
                    <a:lnTo>
                      <a:pt x="43765" y="101637"/>
                    </a:lnTo>
                    <a:lnTo>
                      <a:pt x="19843" y="169670"/>
                    </a:lnTo>
                    <a:lnTo>
                      <a:pt x="16812" y="217594"/>
                    </a:lnTo>
                    <a:lnTo>
                      <a:pt x="21386" y="246747"/>
                    </a:lnTo>
                    <a:lnTo>
                      <a:pt x="32364" y="270637"/>
                    </a:lnTo>
                    <a:lnTo>
                      <a:pt x="39466" y="281182"/>
                    </a:lnTo>
                    <a:lnTo>
                      <a:pt x="59284" y="296874"/>
                    </a:lnTo>
                    <a:lnTo>
                      <a:pt x="70830" y="303145"/>
                    </a:lnTo>
                    <a:lnTo>
                      <a:pt x="95586" y="306138"/>
                    </a:lnTo>
                    <a:lnTo>
                      <a:pt x="108449" y="304849"/>
                    </a:lnTo>
                    <a:lnTo>
                      <a:pt x="118515" y="301008"/>
                    </a:lnTo>
                    <a:lnTo>
                      <a:pt x="147593" y="275437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5122087" y="4932254"/>
                <a:ext cx="147594" cy="339572"/>
              </a:xfrm>
              <a:custGeom>
                <a:avLst/>
                <a:gdLst/>
                <a:ahLst/>
                <a:cxnLst/>
                <a:rect l="0" t="0" r="0" b="0"/>
                <a:pathLst>
                  <a:path w="147594" h="339572">
                    <a:moveTo>
                      <a:pt x="0" y="174428"/>
                    </a:moveTo>
                    <a:lnTo>
                      <a:pt x="11553" y="249129"/>
                    </a:lnTo>
                    <a:lnTo>
                      <a:pt x="27768" y="321257"/>
                    </a:lnTo>
                    <a:lnTo>
                      <a:pt x="33213" y="339571"/>
                    </a:lnTo>
                    <a:lnTo>
                      <a:pt x="30664" y="332802"/>
                    </a:lnTo>
                    <a:lnTo>
                      <a:pt x="26101" y="270591"/>
                    </a:lnTo>
                    <a:lnTo>
                      <a:pt x="17838" y="208221"/>
                    </a:lnTo>
                    <a:lnTo>
                      <a:pt x="18267" y="128316"/>
                    </a:lnTo>
                    <a:lnTo>
                      <a:pt x="26009" y="98773"/>
                    </a:lnTo>
                    <a:lnTo>
                      <a:pt x="39389" y="75704"/>
                    </a:lnTo>
                    <a:lnTo>
                      <a:pt x="70807" y="45953"/>
                    </a:lnTo>
                    <a:lnTo>
                      <a:pt x="147593" y="0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5296515" y="4945671"/>
                <a:ext cx="187847" cy="308605"/>
              </a:xfrm>
              <a:custGeom>
                <a:avLst/>
                <a:gdLst/>
                <a:ahLst/>
                <a:cxnLst/>
                <a:rect l="0" t="0" r="0" b="0"/>
                <a:pathLst>
                  <a:path w="187847" h="308605">
                    <a:moveTo>
                      <a:pt x="187846" y="0"/>
                    </a:moveTo>
                    <a:lnTo>
                      <a:pt x="133439" y="3976"/>
                    </a:lnTo>
                    <a:lnTo>
                      <a:pt x="93705" y="18571"/>
                    </a:lnTo>
                    <a:lnTo>
                      <a:pt x="40210" y="50216"/>
                    </a:lnTo>
                    <a:lnTo>
                      <a:pt x="21350" y="71516"/>
                    </a:lnTo>
                    <a:lnTo>
                      <a:pt x="14233" y="83458"/>
                    </a:lnTo>
                    <a:lnTo>
                      <a:pt x="12471" y="94400"/>
                    </a:lnTo>
                    <a:lnTo>
                      <a:pt x="14277" y="104677"/>
                    </a:lnTo>
                    <a:lnTo>
                      <a:pt x="18463" y="114510"/>
                    </a:lnTo>
                    <a:lnTo>
                      <a:pt x="35042" y="129411"/>
                    </a:lnTo>
                    <a:lnTo>
                      <a:pt x="114115" y="172327"/>
                    </a:lnTo>
                    <a:lnTo>
                      <a:pt x="135354" y="204616"/>
                    </a:lnTo>
                    <a:lnTo>
                      <a:pt x="151090" y="242509"/>
                    </a:lnTo>
                    <a:lnTo>
                      <a:pt x="151416" y="254105"/>
                    </a:lnTo>
                    <a:lnTo>
                      <a:pt x="143825" y="274940"/>
                    </a:lnTo>
                    <a:lnTo>
                      <a:pt x="134646" y="281688"/>
                    </a:lnTo>
                    <a:lnTo>
                      <a:pt x="53908" y="303222"/>
                    </a:lnTo>
                    <a:lnTo>
                      <a:pt x="0" y="308604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5524613" y="5173770"/>
                <a:ext cx="59487" cy="187847"/>
              </a:xfrm>
              <a:custGeom>
                <a:avLst/>
                <a:gdLst/>
                <a:ahLst/>
                <a:cxnLst/>
                <a:rect l="0" t="0" r="0" b="0"/>
                <a:pathLst>
                  <a:path w="59487" h="187847">
                    <a:moveTo>
                      <a:pt x="40253" y="0"/>
                    </a:moveTo>
                    <a:lnTo>
                      <a:pt x="58929" y="56026"/>
                    </a:lnTo>
                    <a:lnTo>
                      <a:pt x="59486" y="81552"/>
                    </a:lnTo>
                    <a:lnTo>
                      <a:pt x="53274" y="107806"/>
                    </a:lnTo>
                    <a:lnTo>
                      <a:pt x="24990" y="157127"/>
                    </a:lnTo>
                    <a:lnTo>
                      <a:pt x="0" y="187846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1" name="Group 160"/>
            <p:cNvGrpSpPr/>
            <p:nvPr/>
          </p:nvGrpSpPr>
          <p:grpSpPr>
            <a:xfrm>
              <a:off x="5886887" y="4677320"/>
              <a:ext cx="415946" cy="536704"/>
              <a:chOff x="5886887" y="4677320"/>
              <a:chExt cx="415946" cy="536704"/>
            </a:xfrm>
          </p:grpSpPr>
          <p:sp>
            <p:nvSpPr>
              <p:cNvPr id="156" name="Freeform 155"/>
              <p:cNvSpPr/>
              <p:nvPr/>
            </p:nvSpPr>
            <p:spPr>
              <a:xfrm>
                <a:off x="5886887" y="4959089"/>
                <a:ext cx="13419" cy="254935"/>
              </a:xfrm>
              <a:custGeom>
                <a:avLst/>
                <a:gdLst/>
                <a:ahLst/>
                <a:cxnLst/>
                <a:rect l="0" t="0" r="0" b="0"/>
                <a:pathLst>
                  <a:path w="13419" h="254935">
                    <a:moveTo>
                      <a:pt x="13418" y="0"/>
                    </a:moveTo>
                    <a:lnTo>
                      <a:pt x="4197" y="35117"/>
                    </a:lnTo>
                    <a:lnTo>
                      <a:pt x="829" y="106768"/>
                    </a:lnTo>
                    <a:lnTo>
                      <a:pt x="164" y="178787"/>
                    </a:lnTo>
                    <a:lnTo>
                      <a:pt x="0" y="254934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5886887" y="482491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6047899" y="4677320"/>
                <a:ext cx="40253" cy="483033"/>
              </a:xfrm>
              <a:custGeom>
                <a:avLst/>
                <a:gdLst/>
                <a:ahLst/>
                <a:cxnLst/>
                <a:rect l="0" t="0" r="0" b="0"/>
                <a:pathLst>
                  <a:path w="40253" h="483033">
                    <a:moveTo>
                      <a:pt x="40252" y="0"/>
                    </a:moveTo>
                    <a:lnTo>
                      <a:pt x="28700" y="74702"/>
                    </a:lnTo>
                    <a:lnTo>
                      <a:pt x="20264" y="133284"/>
                    </a:lnTo>
                    <a:lnTo>
                      <a:pt x="15446" y="204975"/>
                    </a:lnTo>
                    <a:lnTo>
                      <a:pt x="4597" y="280183"/>
                    </a:lnTo>
                    <a:lnTo>
                      <a:pt x="1362" y="342093"/>
                    </a:lnTo>
                    <a:lnTo>
                      <a:pt x="403" y="406155"/>
                    </a:lnTo>
                    <a:lnTo>
                      <a:pt x="0" y="483032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5953975" y="4838331"/>
                <a:ext cx="214682" cy="80507"/>
              </a:xfrm>
              <a:custGeom>
                <a:avLst/>
                <a:gdLst/>
                <a:ahLst/>
                <a:cxnLst/>
                <a:rect l="0" t="0" r="0" b="0"/>
                <a:pathLst>
                  <a:path w="214682" h="80507">
                    <a:moveTo>
                      <a:pt x="214681" y="0"/>
                    </a:moveTo>
                    <a:lnTo>
                      <a:pt x="146023" y="22887"/>
                    </a:lnTo>
                    <a:lnTo>
                      <a:pt x="73176" y="44794"/>
                    </a:lnTo>
                    <a:lnTo>
                      <a:pt x="19093" y="62629"/>
                    </a:lnTo>
                    <a:lnTo>
                      <a:pt x="0" y="80506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6128404" y="4865166"/>
                <a:ext cx="174429" cy="335440"/>
              </a:xfrm>
              <a:custGeom>
                <a:avLst/>
                <a:gdLst/>
                <a:ahLst/>
                <a:cxnLst/>
                <a:rect l="0" t="0" r="0" b="0"/>
                <a:pathLst>
                  <a:path w="174429" h="335440">
                    <a:moveTo>
                      <a:pt x="174428" y="0"/>
                    </a:moveTo>
                    <a:lnTo>
                      <a:pt x="120021" y="3975"/>
                    </a:lnTo>
                    <a:lnTo>
                      <a:pt x="80287" y="18571"/>
                    </a:lnTo>
                    <a:lnTo>
                      <a:pt x="55063" y="35089"/>
                    </a:lnTo>
                    <a:lnTo>
                      <a:pt x="25591" y="69533"/>
                    </a:lnTo>
                    <a:lnTo>
                      <a:pt x="12368" y="95010"/>
                    </a:lnTo>
                    <a:lnTo>
                      <a:pt x="9472" y="121241"/>
                    </a:lnTo>
                    <a:lnTo>
                      <a:pt x="10787" y="134498"/>
                    </a:lnTo>
                    <a:lnTo>
                      <a:pt x="16136" y="144827"/>
                    </a:lnTo>
                    <a:lnTo>
                      <a:pt x="34007" y="160278"/>
                    </a:lnTo>
                    <a:lnTo>
                      <a:pt x="107969" y="191861"/>
                    </a:lnTo>
                    <a:lnTo>
                      <a:pt x="147779" y="212724"/>
                    </a:lnTo>
                    <a:lnTo>
                      <a:pt x="156662" y="223812"/>
                    </a:lnTo>
                    <a:lnTo>
                      <a:pt x="166532" y="252034"/>
                    </a:lnTo>
                    <a:lnTo>
                      <a:pt x="166182" y="264927"/>
                    </a:lnTo>
                    <a:lnTo>
                      <a:pt x="157842" y="287204"/>
                    </a:lnTo>
                    <a:lnTo>
                      <a:pt x="136384" y="316508"/>
                    </a:lnTo>
                    <a:lnTo>
                      <a:pt x="107825" y="327025"/>
                    </a:lnTo>
                    <a:lnTo>
                      <a:pt x="35876" y="333776"/>
                    </a:lnTo>
                    <a:lnTo>
                      <a:pt x="0" y="335439"/>
                    </a:lnTo>
                  </a:path>
                </a:pathLst>
              </a:custGeom>
              <a:ln w="48384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0" name="Group 169"/>
          <p:cNvGrpSpPr/>
          <p:nvPr/>
        </p:nvGrpSpPr>
        <p:grpSpPr>
          <a:xfrm>
            <a:off x="6859337" y="4650485"/>
            <a:ext cx="1664201" cy="805055"/>
            <a:chOff x="6859337" y="4650485"/>
            <a:chExt cx="1664201" cy="805055"/>
          </a:xfrm>
        </p:grpSpPr>
        <p:sp>
          <p:nvSpPr>
            <p:cNvPr id="163" name="Freeform 162"/>
            <p:cNvSpPr/>
            <p:nvPr/>
          </p:nvSpPr>
          <p:spPr>
            <a:xfrm>
              <a:off x="7176292" y="4732139"/>
              <a:ext cx="21674" cy="679111"/>
            </a:xfrm>
            <a:custGeom>
              <a:avLst/>
              <a:gdLst/>
              <a:ahLst/>
              <a:cxnLst/>
              <a:rect l="0" t="0" r="0" b="0"/>
              <a:pathLst>
                <a:path w="21674" h="679111">
                  <a:moveTo>
                    <a:pt x="7837" y="0"/>
                  </a:moveTo>
                  <a:lnTo>
                    <a:pt x="0" y="82194"/>
                  </a:lnTo>
                  <a:lnTo>
                    <a:pt x="2964" y="154489"/>
                  </a:lnTo>
                  <a:lnTo>
                    <a:pt x="5671" y="214107"/>
                  </a:lnTo>
                  <a:lnTo>
                    <a:pt x="7195" y="299105"/>
                  </a:lnTo>
                  <a:lnTo>
                    <a:pt x="12022" y="374593"/>
                  </a:lnTo>
                  <a:lnTo>
                    <a:pt x="19468" y="459294"/>
                  </a:lnTo>
                  <a:lnTo>
                    <a:pt x="21673" y="542351"/>
                  </a:lnTo>
                  <a:lnTo>
                    <a:pt x="14581" y="628219"/>
                  </a:lnTo>
                  <a:lnTo>
                    <a:pt x="7837" y="679110"/>
                  </a:lnTo>
                </a:path>
              </a:pathLst>
            </a:custGeom>
            <a:ln w="5333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859337" y="4650485"/>
              <a:ext cx="605295" cy="96419"/>
            </a:xfrm>
            <a:custGeom>
              <a:avLst/>
              <a:gdLst/>
              <a:ahLst/>
              <a:cxnLst/>
              <a:rect l="0" t="0" r="0" b="0"/>
              <a:pathLst>
                <a:path w="605295" h="96419">
                  <a:moveTo>
                    <a:pt x="605294" y="7838"/>
                  </a:moveTo>
                  <a:lnTo>
                    <a:pt x="581783" y="0"/>
                  </a:lnTo>
                  <a:lnTo>
                    <a:pt x="507817" y="4588"/>
                  </a:lnTo>
                  <a:lnTo>
                    <a:pt x="428322" y="11571"/>
                  </a:lnTo>
                  <a:lnTo>
                    <a:pt x="349435" y="20422"/>
                  </a:lnTo>
                  <a:lnTo>
                    <a:pt x="260522" y="33957"/>
                  </a:lnTo>
                  <a:lnTo>
                    <a:pt x="178072" y="48053"/>
                  </a:lnTo>
                  <a:lnTo>
                    <a:pt x="98603" y="59160"/>
                  </a:lnTo>
                  <a:lnTo>
                    <a:pt x="17522" y="89243"/>
                  </a:lnTo>
                  <a:lnTo>
                    <a:pt x="0" y="96418"/>
                  </a:lnTo>
                </a:path>
              </a:pathLst>
            </a:custGeom>
            <a:ln w="5333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332370" y="4673087"/>
              <a:ext cx="496703" cy="659467"/>
            </a:xfrm>
            <a:custGeom>
              <a:avLst/>
              <a:gdLst/>
              <a:ahLst/>
              <a:cxnLst/>
              <a:rect l="0" t="0" r="0" b="0"/>
              <a:pathLst>
                <a:path w="496703" h="659467">
                  <a:moveTo>
                    <a:pt x="14156" y="0"/>
                  </a:moveTo>
                  <a:lnTo>
                    <a:pt x="2470" y="52552"/>
                  </a:lnTo>
                  <a:lnTo>
                    <a:pt x="0" y="124659"/>
                  </a:lnTo>
                  <a:lnTo>
                    <a:pt x="11298" y="195221"/>
                  </a:lnTo>
                  <a:lnTo>
                    <a:pt x="22968" y="271090"/>
                  </a:lnTo>
                  <a:lnTo>
                    <a:pt x="27157" y="355903"/>
                  </a:lnTo>
                  <a:lnTo>
                    <a:pt x="28397" y="441727"/>
                  </a:lnTo>
                  <a:lnTo>
                    <a:pt x="30405" y="518189"/>
                  </a:lnTo>
                  <a:lnTo>
                    <a:pt x="40574" y="603641"/>
                  </a:lnTo>
                  <a:lnTo>
                    <a:pt x="40661" y="630804"/>
                  </a:lnTo>
                  <a:lnTo>
                    <a:pt x="38387" y="628862"/>
                  </a:lnTo>
                  <a:lnTo>
                    <a:pt x="35231" y="621006"/>
                  </a:lnTo>
                  <a:lnTo>
                    <a:pt x="31807" y="551106"/>
                  </a:lnTo>
                  <a:lnTo>
                    <a:pt x="45225" y="468038"/>
                  </a:lnTo>
                  <a:lnTo>
                    <a:pt x="63671" y="388810"/>
                  </a:lnTo>
                  <a:lnTo>
                    <a:pt x="86057" y="348864"/>
                  </a:lnTo>
                  <a:lnTo>
                    <a:pt x="108446" y="331116"/>
                  </a:lnTo>
                  <a:lnTo>
                    <a:pt x="121306" y="324086"/>
                  </a:lnTo>
                  <a:lnTo>
                    <a:pt x="133159" y="324321"/>
                  </a:lnTo>
                  <a:lnTo>
                    <a:pt x="144342" y="329399"/>
                  </a:lnTo>
                  <a:lnTo>
                    <a:pt x="163877" y="348164"/>
                  </a:lnTo>
                  <a:lnTo>
                    <a:pt x="184097" y="388036"/>
                  </a:lnTo>
                  <a:lnTo>
                    <a:pt x="205624" y="459460"/>
                  </a:lnTo>
                  <a:lnTo>
                    <a:pt x="217835" y="536754"/>
                  </a:lnTo>
                  <a:lnTo>
                    <a:pt x="227788" y="587719"/>
                  </a:lnTo>
                  <a:lnTo>
                    <a:pt x="230393" y="591937"/>
                  </a:lnTo>
                  <a:lnTo>
                    <a:pt x="232130" y="588187"/>
                  </a:lnTo>
                  <a:lnTo>
                    <a:pt x="233289" y="579126"/>
                  </a:lnTo>
                  <a:lnTo>
                    <a:pt x="250594" y="542861"/>
                  </a:lnTo>
                  <a:lnTo>
                    <a:pt x="271793" y="523960"/>
                  </a:lnTo>
                  <a:lnTo>
                    <a:pt x="325500" y="498461"/>
                  </a:lnTo>
                  <a:lnTo>
                    <a:pt x="354295" y="496573"/>
                  </a:lnTo>
                  <a:lnTo>
                    <a:pt x="383497" y="497920"/>
                  </a:lnTo>
                  <a:lnTo>
                    <a:pt x="427604" y="487815"/>
                  </a:lnTo>
                  <a:lnTo>
                    <a:pt x="457088" y="473250"/>
                  </a:lnTo>
                  <a:lnTo>
                    <a:pt x="477847" y="451466"/>
                  </a:lnTo>
                  <a:lnTo>
                    <a:pt x="490900" y="423741"/>
                  </a:lnTo>
                  <a:lnTo>
                    <a:pt x="496702" y="389547"/>
                  </a:lnTo>
                  <a:lnTo>
                    <a:pt x="493328" y="374523"/>
                  </a:lnTo>
                  <a:lnTo>
                    <a:pt x="476456" y="349082"/>
                  </a:lnTo>
                  <a:lnTo>
                    <a:pt x="439290" y="324151"/>
                  </a:lnTo>
                  <a:lnTo>
                    <a:pt x="411431" y="320679"/>
                  </a:lnTo>
                  <a:lnTo>
                    <a:pt x="384286" y="326245"/>
                  </a:lnTo>
                  <a:lnTo>
                    <a:pt x="340126" y="356549"/>
                  </a:lnTo>
                  <a:lnTo>
                    <a:pt x="329892" y="365647"/>
                  </a:lnTo>
                  <a:lnTo>
                    <a:pt x="307648" y="409801"/>
                  </a:lnTo>
                  <a:lnTo>
                    <a:pt x="284684" y="491091"/>
                  </a:lnTo>
                  <a:lnTo>
                    <a:pt x="280841" y="566695"/>
                  </a:lnTo>
                  <a:lnTo>
                    <a:pt x="289064" y="601262"/>
                  </a:lnTo>
                  <a:lnTo>
                    <a:pt x="295848" y="617369"/>
                  </a:lnTo>
                  <a:lnTo>
                    <a:pt x="316511" y="639640"/>
                  </a:lnTo>
                  <a:lnTo>
                    <a:pt x="328911" y="647876"/>
                  </a:lnTo>
                  <a:lnTo>
                    <a:pt x="377712" y="659466"/>
                  </a:lnTo>
                  <a:lnTo>
                    <a:pt x="401559" y="657803"/>
                  </a:lnTo>
                  <a:lnTo>
                    <a:pt x="427526" y="649583"/>
                  </a:lnTo>
                </a:path>
              </a:pathLst>
            </a:custGeom>
            <a:ln w="5333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892767" y="5145510"/>
              <a:ext cx="29527" cy="295267"/>
            </a:xfrm>
            <a:custGeom>
              <a:avLst/>
              <a:gdLst/>
              <a:ahLst/>
              <a:cxnLst/>
              <a:rect l="0" t="0" r="0" b="0"/>
              <a:pathLst>
                <a:path w="29527" h="295267">
                  <a:moveTo>
                    <a:pt x="0" y="0"/>
                  </a:moveTo>
                  <a:lnTo>
                    <a:pt x="7836" y="82194"/>
                  </a:lnTo>
                  <a:lnTo>
                    <a:pt x="15034" y="168304"/>
                  </a:lnTo>
                  <a:lnTo>
                    <a:pt x="26177" y="245825"/>
                  </a:lnTo>
                  <a:lnTo>
                    <a:pt x="29526" y="295266"/>
                  </a:lnTo>
                </a:path>
              </a:pathLst>
            </a:custGeom>
            <a:ln w="5333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863239" y="4924062"/>
              <a:ext cx="14764" cy="1"/>
            </a:xfrm>
            <a:custGeom>
              <a:avLst/>
              <a:gdLst/>
              <a:ahLst/>
              <a:cxnLst/>
              <a:rect l="0" t="0" r="0" b="0"/>
              <a:pathLst>
                <a:path w="14764" h="1">
                  <a:moveTo>
                    <a:pt x="14763" y="0"/>
                  </a:moveTo>
                  <a:lnTo>
                    <a:pt x="0" y="0"/>
                  </a:lnTo>
                </a:path>
              </a:pathLst>
            </a:custGeom>
            <a:ln w="5333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010871" y="4909298"/>
              <a:ext cx="147634" cy="489923"/>
            </a:xfrm>
            <a:custGeom>
              <a:avLst/>
              <a:gdLst/>
              <a:ahLst/>
              <a:cxnLst/>
              <a:rect l="0" t="0" r="0" b="0"/>
              <a:pathLst>
                <a:path w="147634" h="489923">
                  <a:moveTo>
                    <a:pt x="0" y="177159"/>
                  </a:moveTo>
                  <a:lnTo>
                    <a:pt x="20548" y="264227"/>
                  </a:lnTo>
                  <a:lnTo>
                    <a:pt x="44404" y="348105"/>
                  </a:lnTo>
                  <a:lnTo>
                    <a:pt x="63997" y="431829"/>
                  </a:lnTo>
                  <a:lnTo>
                    <a:pt x="80383" y="489922"/>
                  </a:lnTo>
                  <a:lnTo>
                    <a:pt x="77828" y="483482"/>
                  </a:lnTo>
                  <a:lnTo>
                    <a:pt x="58286" y="409643"/>
                  </a:lnTo>
                  <a:lnTo>
                    <a:pt x="39217" y="333897"/>
                  </a:lnTo>
                  <a:lnTo>
                    <a:pt x="19655" y="257391"/>
                  </a:lnTo>
                  <a:lnTo>
                    <a:pt x="4369" y="184441"/>
                  </a:lnTo>
                  <a:lnTo>
                    <a:pt x="5223" y="142667"/>
                  </a:lnTo>
                  <a:lnTo>
                    <a:pt x="16538" y="107697"/>
                  </a:lnTo>
                  <a:lnTo>
                    <a:pt x="36876" y="80126"/>
                  </a:lnTo>
                  <a:lnTo>
                    <a:pt x="94165" y="27077"/>
                  </a:lnTo>
                  <a:lnTo>
                    <a:pt x="147633" y="0"/>
                  </a:lnTo>
                </a:path>
              </a:pathLst>
            </a:custGeom>
            <a:ln w="5333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099452" y="4945751"/>
              <a:ext cx="424086" cy="509789"/>
            </a:xfrm>
            <a:custGeom>
              <a:avLst/>
              <a:gdLst/>
              <a:ahLst/>
              <a:cxnLst/>
              <a:rect l="0" t="0" r="0" b="0"/>
              <a:pathLst>
                <a:path w="424086" h="509789">
                  <a:moveTo>
                    <a:pt x="339554" y="7837"/>
                  </a:moveTo>
                  <a:lnTo>
                    <a:pt x="316042" y="0"/>
                  </a:lnTo>
                  <a:lnTo>
                    <a:pt x="291376" y="526"/>
                  </a:lnTo>
                  <a:lnTo>
                    <a:pt x="235443" y="14230"/>
                  </a:lnTo>
                  <a:lnTo>
                    <a:pt x="199532" y="35795"/>
                  </a:lnTo>
                  <a:lnTo>
                    <a:pt x="168113" y="70800"/>
                  </a:lnTo>
                  <a:lnTo>
                    <a:pt x="162926" y="84260"/>
                  </a:lnTo>
                  <a:lnTo>
                    <a:pt x="161537" y="112339"/>
                  </a:lnTo>
                  <a:lnTo>
                    <a:pt x="170763" y="136847"/>
                  </a:lnTo>
                  <a:lnTo>
                    <a:pt x="177816" y="147975"/>
                  </a:lnTo>
                  <a:lnTo>
                    <a:pt x="198775" y="164715"/>
                  </a:lnTo>
                  <a:lnTo>
                    <a:pt x="226134" y="175983"/>
                  </a:lnTo>
                  <a:lnTo>
                    <a:pt x="308376" y="191646"/>
                  </a:lnTo>
                  <a:lnTo>
                    <a:pt x="367113" y="221729"/>
                  </a:lnTo>
                  <a:lnTo>
                    <a:pt x="390625" y="240144"/>
                  </a:lnTo>
                  <a:lnTo>
                    <a:pt x="414469" y="276793"/>
                  </a:lnTo>
                  <a:lnTo>
                    <a:pt x="424085" y="326656"/>
                  </a:lnTo>
                  <a:lnTo>
                    <a:pt x="420513" y="341770"/>
                  </a:lnTo>
                  <a:lnTo>
                    <a:pt x="403422" y="367312"/>
                  </a:lnTo>
                  <a:lnTo>
                    <a:pt x="366133" y="392298"/>
                  </a:lnTo>
                  <a:lnTo>
                    <a:pt x="278817" y="420641"/>
                  </a:lnTo>
                  <a:lnTo>
                    <a:pt x="201432" y="440781"/>
                  </a:lnTo>
                  <a:lnTo>
                    <a:pt x="114984" y="465484"/>
                  </a:lnTo>
                  <a:lnTo>
                    <a:pt x="38752" y="493017"/>
                  </a:lnTo>
                  <a:lnTo>
                    <a:pt x="0" y="509788"/>
                  </a:lnTo>
                </a:path>
              </a:pathLst>
            </a:custGeom>
            <a:ln w="5333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1" name="Freeform 170"/>
          <p:cNvSpPr/>
          <p:nvPr/>
        </p:nvSpPr>
        <p:spPr>
          <a:xfrm>
            <a:off x="3661995" y="717399"/>
            <a:ext cx="907373" cy="59276"/>
          </a:xfrm>
          <a:custGeom>
            <a:avLst/>
            <a:gdLst/>
            <a:ahLst/>
            <a:cxnLst/>
            <a:rect l="0" t="0" r="0" b="0"/>
            <a:pathLst>
              <a:path w="907373" h="59276">
                <a:moveTo>
                  <a:pt x="907372" y="19595"/>
                </a:moveTo>
                <a:lnTo>
                  <a:pt x="890605" y="14006"/>
                </a:lnTo>
                <a:lnTo>
                  <a:pt x="873014" y="14382"/>
                </a:lnTo>
                <a:lnTo>
                  <a:pt x="814374" y="18909"/>
                </a:lnTo>
                <a:lnTo>
                  <a:pt x="759628" y="19460"/>
                </a:lnTo>
                <a:lnTo>
                  <a:pt x="696974" y="26813"/>
                </a:lnTo>
                <a:lnTo>
                  <a:pt x="643501" y="29470"/>
                </a:lnTo>
                <a:lnTo>
                  <a:pt x="582288" y="29995"/>
                </a:lnTo>
                <a:lnTo>
                  <a:pt x="522277" y="37334"/>
                </a:lnTo>
                <a:lnTo>
                  <a:pt x="465363" y="39997"/>
                </a:lnTo>
                <a:lnTo>
                  <a:pt x="409061" y="46112"/>
                </a:lnTo>
                <a:lnTo>
                  <a:pt x="352879" y="50180"/>
                </a:lnTo>
                <a:lnTo>
                  <a:pt x="296721" y="50983"/>
                </a:lnTo>
                <a:lnTo>
                  <a:pt x="234979" y="51142"/>
                </a:lnTo>
                <a:lnTo>
                  <a:pt x="174863" y="51173"/>
                </a:lnTo>
                <a:lnTo>
                  <a:pt x="117928" y="51179"/>
                </a:lnTo>
                <a:lnTo>
                  <a:pt x="56929" y="57246"/>
                </a:lnTo>
                <a:lnTo>
                  <a:pt x="64194" y="54657"/>
                </a:lnTo>
                <a:lnTo>
                  <a:pt x="114222" y="51867"/>
                </a:lnTo>
                <a:lnTo>
                  <a:pt x="173496" y="48197"/>
                </a:lnTo>
                <a:lnTo>
                  <a:pt x="235595" y="42143"/>
                </a:lnTo>
                <a:lnTo>
                  <a:pt x="284328" y="35505"/>
                </a:lnTo>
                <a:lnTo>
                  <a:pt x="335812" y="31718"/>
                </a:lnTo>
                <a:lnTo>
                  <a:pt x="396035" y="29269"/>
                </a:lnTo>
                <a:lnTo>
                  <a:pt x="449178" y="21853"/>
                </a:lnTo>
                <a:lnTo>
                  <a:pt x="509719" y="20041"/>
                </a:lnTo>
                <a:lnTo>
                  <a:pt x="572513" y="11321"/>
                </a:lnTo>
                <a:lnTo>
                  <a:pt x="627018" y="9512"/>
                </a:lnTo>
                <a:lnTo>
                  <a:pt x="681675" y="7985"/>
                </a:lnTo>
                <a:lnTo>
                  <a:pt x="743900" y="13"/>
                </a:lnTo>
                <a:lnTo>
                  <a:pt x="797699" y="0"/>
                </a:lnTo>
                <a:lnTo>
                  <a:pt x="859741" y="7642"/>
                </a:lnTo>
                <a:lnTo>
                  <a:pt x="906499" y="9955"/>
                </a:lnTo>
                <a:lnTo>
                  <a:pt x="906791" y="11999"/>
                </a:lnTo>
                <a:lnTo>
                  <a:pt x="903475" y="14531"/>
                </a:lnTo>
                <a:lnTo>
                  <a:pt x="848787" y="18928"/>
                </a:lnTo>
                <a:lnTo>
                  <a:pt x="800326" y="19398"/>
                </a:lnTo>
                <a:lnTo>
                  <a:pt x="737139" y="19556"/>
                </a:lnTo>
                <a:lnTo>
                  <a:pt x="678428" y="19588"/>
                </a:lnTo>
                <a:lnTo>
                  <a:pt x="630007" y="19593"/>
                </a:lnTo>
                <a:lnTo>
                  <a:pt x="568011" y="22714"/>
                </a:lnTo>
                <a:lnTo>
                  <a:pt x="505376" y="28660"/>
                </a:lnTo>
                <a:lnTo>
                  <a:pt x="456550" y="29690"/>
                </a:lnTo>
                <a:lnTo>
                  <a:pt x="396055" y="30038"/>
                </a:lnTo>
                <a:lnTo>
                  <a:pt x="339045" y="30107"/>
                </a:lnTo>
                <a:lnTo>
                  <a:pt x="275907" y="37357"/>
                </a:lnTo>
                <a:lnTo>
                  <a:pt x="219256" y="40001"/>
                </a:lnTo>
                <a:lnTo>
                  <a:pt x="157676" y="40524"/>
                </a:lnTo>
                <a:lnTo>
                  <a:pt x="100452" y="40627"/>
                </a:lnTo>
                <a:lnTo>
                  <a:pt x="47208" y="43767"/>
                </a:lnTo>
                <a:lnTo>
                  <a:pt x="2548" y="55306"/>
                </a:lnTo>
                <a:lnTo>
                  <a:pt x="0" y="57440"/>
                </a:lnTo>
                <a:lnTo>
                  <a:pt x="2980" y="58863"/>
                </a:lnTo>
                <a:lnTo>
                  <a:pt x="18770" y="59275"/>
                </a:lnTo>
                <a:lnTo>
                  <a:pt x="80425" y="52478"/>
                </a:lnTo>
                <a:lnTo>
                  <a:pt x="136708" y="44201"/>
                </a:lnTo>
                <a:lnTo>
                  <a:pt x="185878" y="41704"/>
                </a:lnTo>
                <a:lnTo>
                  <a:pt x="237491" y="40964"/>
                </a:lnTo>
                <a:lnTo>
                  <a:pt x="289829" y="40745"/>
                </a:lnTo>
                <a:lnTo>
                  <a:pt x="342381" y="39510"/>
                </a:lnTo>
                <a:lnTo>
                  <a:pt x="394997" y="33425"/>
                </a:lnTo>
                <a:lnTo>
                  <a:pt x="448802" y="31102"/>
                </a:lnTo>
                <a:lnTo>
                  <a:pt x="508677" y="30414"/>
                </a:lnTo>
                <a:lnTo>
                  <a:pt x="569702" y="30210"/>
                </a:lnTo>
                <a:lnTo>
                  <a:pt x="626518" y="30149"/>
                </a:lnTo>
                <a:lnTo>
                  <a:pt x="686116" y="30131"/>
                </a:lnTo>
                <a:lnTo>
                  <a:pt x="743679" y="30126"/>
                </a:lnTo>
                <a:lnTo>
                  <a:pt x="803369" y="30124"/>
                </a:lnTo>
                <a:lnTo>
                  <a:pt x="833673" y="3012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/>
        </p:nvGrpSpPr>
        <p:grpSpPr>
          <a:xfrm>
            <a:off x="444657" y="146094"/>
            <a:ext cx="9304732" cy="703550"/>
            <a:chOff x="444657" y="146094"/>
            <a:chExt cx="9304732" cy="703550"/>
          </a:xfrm>
        </p:grpSpPr>
        <p:sp>
          <p:nvSpPr>
            <p:cNvPr id="2" name="Freeform 1"/>
            <p:cNvSpPr/>
            <p:nvPr/>
          </p:nvSpPr>
          <p:spPr>
            <a:xfrm>
              <a:off x="444657" y="193681"/>
              <a:ext cx="229167" cy="500619"/>
            </a:xfrm>
            <a:custGeom>
              <a:avLst/>
              <a:gdLst/>
              <a:ahLst/>
              <a:cxnLst/>
              <a:rect l="0" t="0" r="0" b="0"/>
              <a:pathLst>
                <a:path w="229167" h="500619">
                  <a:moveTo>
                    <a:pt x="50182" y="80059"/>
                  </a:moveTo>
                  <a:lnTo>
                    <a:pt x="38729" y="128990"/>
                  </a:lnTo>
                  <a:lnTo>
                    <a:pt x="31022" y="188121"/>
                  </a:lnTo>
                  <a:lnTo>
                    <a:pt x="29687" y="241929"/>
                  </a:lnTo>
                  <a:lnTo>
                    <a:pt x="29291" y="302326"/>
                  </a:lnTo>
                  <a:lnTo>
                    <a:pt x="21922" y="363910"/>
                  </a:lnTo>
                  <a:lnTo>
                    <a:pt x="18412" y="418797"/>
                  </a:lnTo>
                  <a:lnTo>
                    <a:pt x="10483" y="470285"/>
                  </a:lnTo>
                  <a:lnTo>
                    <a:pt x="4072" y="496818"/>
                  </a:lnTo>
                  <a:lnTo>
                    <a:pt x="1894" y="500618"/>
                  </a:lnTo>
                  <a:lnTo>
                    <a:pt x="443" y="498472"/>
                  </a:lnTo>
                  <a:lnTo>
                    <a:pt x="0" y="482440"/>
                  </a:lnTo>
                  <a:lnTo>
                    <a:pt x="6128" y="424488"/>
                  </a:lnTo>
                  <a:lnTo>
                    <a:pt x="10613" y="370845"/>
                  </a:lnTo>
                  <a:lnTo>
                    <a:pt x="19350" y="313617"/>
                  </a:lnTo>
                  <a:lnTo>
                    <a:pt x="32783" y="253056"/>
                  </a:lnTo>
                  <a:lnTo>
                    <a:pt x="46702" y="190487"/>
                  </a:lnTo>
                  <a:lnTo>
                    <a:pt x="57210" y="140335"/>
                  </a:lnTo>
                  <a:lnTo>
                    <a:pt x="68121" y="80874"/>
                  </a:lnTo>
                  <a:lnTo>
                    <a:pt x="76212" y="29658"/>
                  </a:lnTo>
                  <a:lnTo>
                    <a:pt x="91300" y="2085"/>
                  </a:lnTo>
                  <a:lnTo>
                    <a:pt x="97481" y="0"/>
                  </a:lnTo>
                  <a:lnTo>
                    <a:pt x="103941" y="2120"/>
                  </a:lnTo>
                  <a:lnTo>
                    <a:pt x="110588" y="7043"/>
                  </a:lnTo>
                  <a:lnTo>
                    <a:pt x="117973" y="31230"/>
                  </a:lnTo>
                  <a:lnTo>
                    <a:pt x="128370" y="81189"/>
                  </a:lnTo>
                  <a:lnTo>
                    <a:pt x="152844" y="139294"/>
                  </a:lnTo>
                  <a:lnTo>
                    <a:pt x="171803" y="188076"/>
                  </a:lnTo>
                  <a:lnTo>
                    <a:pt x="184354" y="240746"/>
                  </a:lnTo>
                  <a:lnTo>
                    <a:pt x="201201" y="293917"/>
                  </a:lnTo>
                  <a:lnTo>
                    <a:pt x="212951" y="346716"/>
                  </a:lnTo>
                  <a:lnTo>
                    <a:pt x="218123" y="397065"/>
                  </a:lnTo>
                  <a:lnTo>
                    <a:pt x="226638" y="443585"/>
                  </a:lnTo>
                  <a:lnTo>
                    <a:pt x="229166" y="4696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4310" y="517359"/>
              <a:ext cx="136872" cy="9066"/>
            </a:xfrm>
            <a:custGeom>
              <a:avLst/>
              <a:gdLst/>
              <a:ahLst/>
              <a:cxnLst/>
              <a:rect l="0" t="0" r="0" b="0"/>
              <a:pathLst>
                <a:path w="136872" h="9066">
                  <a:moveTo>
                    <a:pt x="136871" y="9065"/>
                  </a:moveTo>
                  <a:lnTo>
                    <a:pt x="78254" y="0"/>
                  </a:lnTo>
                  <a:lnTo>
                    <a:pt x="19563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1739" y="418349"/>
              <a:ext cx="171252" cy="431295"/>
            </a:xfrm>
            <a:custGeom>
              <a:avLst/>
              <a:gdLst/>
              <a:ahLst/>
              <a:cxnLst/>
              <a:rect l="0" t="0" r="0" b="0"/>
              <a:pathLst>
                <a:path w="171252" h="431295">
                  <a:moveTo>
                    <a:pt x="20582" y="139661"/>
                  </a:moveTo>
                  <a:lnTo>
                    <a:pt x="14516" y="173283"/>
                  </a:lnTo>
                  <a:lnTo>
                    <a:pt x="19037" y="224984"/>
                  </a:lnTo>
                  <a:lnTo>
                    <a:pt x="25866" y="280257"/>
                  </a:lnTo>
                  <a:lnTo>
                    <a:pt x="31244" y="343471"/>
                  </a:lnTo>
                  <a:lnTo>
                    <a:pt x="39239" y="405351"/>
                  </a:lnTo>
                  <a:lnTo>
                    <a:pt x="39402" y="429711"/>
                  </a:lnTo>
                  <a:lnTo>
                    <a:pt x="37808" y="431294"/>
                  </a:lnTo>
                  <a:lnTo>
                    <a:pt x="35576" y="428839"/>
                  </a:lnTo>
                  <a:lnTo>
                    <a:pt x="28579" y="367313"/>
                  </a:lnTo>
                  <a:lnTo>
                    <a:pt x="22951" y="314348"/>
                  </a:lnTo>
                  <a:lnTo>
                    <a:pt x="18164" y="263560"/>
                  </a:lnTo>
                  <a:lnTo>
                    <a:pt x="12457" y="216926"/>
                  </a:lnTo>
                  <a:lnTo>
                    <a:pt x="7646" y="161774"/>
                  </a:lnTo>
                  <a:lnTo>
                    <a:pt x="1931" y="111508"/>
                  </a:lnTo>
                  <a:lnTo>
                    <a:pt x="0" y="52601"/>
                  </a:lnTo>
                  <a:lnTo>
                    <a:pt x="5975" y="30388"/>
                  </a:lnTo>
                  <a:lnTo>
                    <a:pt x="10844" y="21189"/>
                  </a:lnTo>
                  <a:lnTo>
                    <a:pt x="25612" y="7848"/>
                  </a:lnTo>
                  <a:lnTo>
                    <a:pt x="34464" y="2653"/>
                  </a:lnTo>
                  <a:lnTo>
                    <a:pt x="56777" y="0"/>
                  </a:lnTo>
                  <a:lnTo>
                    <a:pt x="81122" y="3890"/>
                  </a:lnTo>
                  <a:lnTo>
                    <a:pt x="113389" y="19234"/>
                  </a:lnTo>
                  <a:lnTo>
                    <a:pt x="138287" y="39768"/>
                  </a:lnTo>
                  <a:lnTo>
                    <a:pt x="159313" y="68729"/>
                  </a:lnTo>
                  <a:lnTo>
                    <a:pt x="169197" y="93318"/>
                  </a:lnTo>
                  <a:lnTo>
                    <a:pt x="171251" y="119844"/>
                  </a:lnTo>
                  <a:lnTo>
                    <a:pt x="167095" y="144891"/>
                  </a:lnTo>
                  <a:lnTo>
                    <a:pt x="151601" y="172146"/>
                  </a:lnTo>
                  <a:lnTo>
                    <a:pt x="138864" y="187634"/>
                  </a:lnTo>
                  <a:lnTo>
                    <a:pt x="112950" y="203918"/>
                  </a:lnTo>
                  <a:lnTo>
                    <a:pt x="52167" y="213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52396" y="473782"/>
              <a:ext cx="182750" cy="160340"/>
            </a:xfrm>
            <a:custGeom>
              <a:avLst/>
              <a:gdLst/>
              <a:ahLst/>
              <a:cxnLst/>
              <a:rect l="0" t="0" r="0" b="0"/>
              <a:pathLst>
                <a:path w="182750" h="160340">
                  <a:moveTo>
                    <a:pt x="126837" y="31585"/>
                  </a:moveTo>
                  <a:lnTo>
                    <a:pt x="108856" y="15944"/>
                  </a:lnTo>
                  <a:lnTo>
                    <a:pt x="91939" y="7866"/>
                  </a:lnTo>
                  <a:lnTo>
                    <a:pt x="69603" y="6616"/>
                  </a:lnTo>
                  <a:lnTo>
                    <a:pt x="46417" y="11129"/>
                  </a:lnTo>
                  <a:lnTo>
                    <a:pt x="20211" y="26824"/>
                  </a:lnTo>
                  <a:lnTo>
                    <a:pt x="4968" y="39608"/>
                  </a:lnTo>
                  <a:lnTo>
                    <a:pt x="1137" y="48632"/>
                  </a:lnTo>
                  <a:lnTo>
                    <a:pt x="0" y="71137"/>
                  </a:lnTo>
                  <a:lnTo>
                    <a:pt x="5937" y="104526"/>
                  </a:lnTo>
                  <a:lnTo>
                    <a:pt x="20695" y="136645"/>
                  </a:lnTo>
                  <a:lnTo>
                    <a:pt x="36379" y="151588"/>
                  </a:lnTo>
                  <a:lnTo>
                    <a:pt x="45474" y="157211"/>
                  </a:lnTo>
                  <a:lnTo>
                    <a:pt x="68059" y="160339"/>
                  </a:lnTo>
                  <a:lnTo>
                    <a:pt x="115096" y="152814"/>
                  </a:lnTo>
                  <a:lnTo>
                    <a:pt x="141945" y="137825"/>
                  </a:lnTo>
                  <a:lnTo>
                    <a:pt x="164719" y="118566"/>
                  </a:lnTo>
                  <a:lnTo>
                    <a:pt x="180695" y="86863"/>
                  </a:lnTo>
                  <a:lnTo>
                    <a:pt x="182749" y="61223"/>
                  </a:lnTo>
                  <a:lnTo>
                    <a:pt x="181659" y="47834"/>
                  </a:lnTo>
                  <a:lnTo>
                    <a:pt x="171089" y="26719"/>
                  </a:lnTo>
                  <a:lnTo>
                    <a:pt x="163357" y="17812"/>
                  </a:lnTo>
                  <a:lnTo>
                    <a:pt x="142288" y="7917"/>
                  </a:lnTo>
                  <a:lnTo>
                    <a:pt x="1057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26632" y="446587"/>
              <a:ext cx="136871" cy="167703"/>
            </a:xfrm>
            <a:custGeom>
              <a:avLst/>
              <a:gdLst/>
              <a:ahLst/>
              <a:cxnLst/>
              <a:rect l="0" t="0" r="0" b="0"/>
              <a:pathLst>
                <a:path w="136871" h="167703">
                  <a:moveTo>
                    <a:pt x="136870" y="27195"/>
                  </a:moveTo>
                  <a:lnTo>
                    <a:pt x="125692" y="10427"/>
                  </a:lnTo>
                  <a:lnTo>
                    <a:pt x="117720" y="5488"/>
                  </a:lnTo>
                  <a:lnTo>
                    <a:pt x="96383" y="0"/>
                  </a:lnTo>
                  <a:lnTo>
                    <a:pt x="45728" y="4882"/>
                  </a:lnTo>
                  <a:lnTo>
                    <a:pt x="22663" y="10649"/>
                  </a:lnTo>
                  <a:lnTo>
                    <a:pt x="16278" y="16164"/>
                  </a:lnTo>
                  <a:lnTo>
                    <a:pt x="13192" y="23351"/>
                  </a:lnTo>
                  <a:lnTo>
                    <a:pt x="12304" y="31651"/>
                  </a:lnTo>
                  <a:lnTo>
                    <a:pt x="15222" y="38355"/>
                  </a:lnTo>
                  <a:lnTo>
                    <a:pt x="27822" y="48922"/>
                  </a:lnTo>
                  <a:lnTo>
                    <a:pt x="88298" y="78158"/>
                  </a:lnTo>
                  <a:lnTo>
                    <a:pt x="111430" y="97927"/>
                  </a:lnTo>
                  <a:lnTo>
                    <a:pt x="119714" y="117903"/>
                  </a:lnTo>
                  <a:lnTo>
                    <a:pt x="121923" y="129781"/>
                  </a:lnTo>
                  <a:lnTo>
                    <a:pt x="119887" y="138869"/>
                  </a:lnTo>
                  <a:lnTo>
                    <a:pt x="115019" y="146098"/>
                  </a:lnTo>
                  <a:lnTo>
                    <a:pt x="99083" y="157250"/>
                  </a:lnTo>
                  <a:lnTo>
                    <a:pt x="76402" y="166106"/>
                  </a:lnTo>
                  <a:lnTo>
                    <a:pt x="53844" y="167702"/>
                  </a:lnTo>
                  <a:lnTo>
                    <a:pt x="0" y="164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68787" y="421139"/>
              <a:ext cx="130680" cy="177512"/>
            </a:xfrm>
            <a:custGeom>
              <a:avLst/>
              <a:gdLst/>
              <a:ahLst/>
              <a:cxnLst/>
              <a:rect l="0" t="0" r="0" b="0"/>
              <a:pathLst>
                <a:path w="130680" h="177512">
                  <a:moveTo>
                    <a:pt x="105285" y="0"/>
                  </a:moveTo>
                  <a:lnTo>
                    <a:pt x="43193" y="5590"/>
                  </a:lnTo>
                  <a:lnTo>
                    <a:pt x="16437" y="20244"/>
                  </a:lnTo>
                  <a:lnTo>
                    <a:pt x="12128" y="27534"/>
                  </a:lnTo>
                  <a:lnTo>
                    <a:pt x="10460" y="44993"/>
                  </a:lnTo>
                  <a:lnTo>
                    <a:pt x="13992" y="52222"/>
                  </a:lnTo>
                  <a:lnTo>
                    <a:pt x="27276" y="63374"/>
                  </a:lnTo>
                  <a:lnTo>
                    <a:pt x="84774" y="87448"/>
                  </a:lnTo>
                  <a:lnTo>
                    <a:pt x="115975" y="103770"/>
                  </a:lnTo>
                  <a:lnTo>
                    <a:pt x="122940" y="112464"/>
                  </a:lnTo>
                  <a:lnTo>
                    <a:pt x="130679" y="134602"/>
                  </a:lnTo>
                  <a:lnTo>
                    <a:pt x="129234" y="144717"/>
                  </a:lnTo>
                  <a:lnTo>
                    <a:pt x="118269" y="162195"/>
                  </a:lnTo>
                  <a:lnTo>
                    <a:pt x="98577" y="171523"/>
                  </a:lnTo>
                  <a:lnTo>
                    <a:pt x="47808" y="17751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65778" y="424070"/>
              <a:ext cx="137398" cy="158094"/>
            </a:xfrm>
            <a:custGeom>
              <a:avLst/>
              <a:gdLst/>
              <a:ahLst/>
              <a:cxnLst/>
              <a:rect l="0" t="0" r="0" b="0"/>
              <a:pathLst>
                <a:path w="137398" h="158094">
                  <a:moveTo>
                    <a:pt x="3051" y="91826"/>
                  </a:moveTo>
                  <a:lnTo>
                    <a:pt x="56926" y="73868"/>
                  </a:lnTo>
                  <a:lnTo>
                    <a:pt x="117803" y="52016"/>
                  </a:lnTo>
                  <a:lnTo>
                    <a:pt x="134380" y="40597"/>
                  </a:lnTo>
                  <a:lnTo>
                    <a:pt x="137397" y="34277"/>
                  </a:lnTo>
                  <a:lnTo>
                    <a:pt x="137069" y="27723"/>
                  </a:lnTo>
                  <a:lnTo>
                    <a:pt x="134510" y="21015"/>
                  </a:lnTo>
                  <a:lnTo>
                    <a:pt x="122309" y="10441"/>
                  </a:lnTo>
                  <a:lnTo>
                    <a:pt x="104017" y="3013"/>
                  </a:lnTo>
                  <a:lnTo>
                    <a:pt x="68582" y="0"/>
                  </a:lnTo>
                  <a:lnTo>
                    <a:pt x="46214" y="3441"/>
                  </a:lnTo>
                  <a:lnTo>
                    <a:pt x="27693" y="15109"/>
                  </a:lnTo>
                  <a:lnTo>
                    <a:pt x="12833" y="31993"/>
                  </a:lnTo>
                  <a:lnTo>
                    <a:pt x="2329" y="51196"/>
                  </a:lnTo>
                  <a:lnTo>
                    <a:pt x="0" y="71428"/>
                  </a:lnTo>
                  <a:lnTo>
                    <a:pt x="8037" y="113013"/>
                  </a:lnTo>
                  <a:lnTo>
                    <a:pt x="23116" y="138918"/>
                  </a:lnTo>
                  <a:lnTo>
                    <a:pt x="38875" y="150970"/>
                  </a:lnTo>
                  <a:lnTo>
                    <a:pt x="47990" y="155822"/>
                  </a:lnTo>
                  <a:lnTo>
                    <a:pt x="67478" y="158093"/>
                  </a:lnTo>
                  <a:lnTo>
                    <a:pt x="129393" y="1549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69297" y="415074"/>
              <a:ext cx="142181" cy="174522"/>
            </a:xfrm>
            <a:custGeom>
              <a:avLst/>
              <a:gdLst/>
              <a:ahLst/>
              <a:cxnLst/>
              <a:rect l="0" t="0" r="0" b="0"/>
              <a:pathLst>
                <a:path w="142181" h="174522">
                  <a:moveTo>
                    <a:pt x="136444" y="6065"/>
                  </a:moveTo>
                  <a:lnTo>
                    <a:pt x="103992" y="0"/>
                  </a:lnTo>
                  <a:lnTo>
                    <a:pt x="52102" y="10625"/>
                  </a:lnTo>
                  <a:lnTo>
                    <a:pt x="20596" y="26004"/>
                  </a:lnTo>
                  <a:lnTo>
                    <a:pt x="5797" y="41833"/>
                  </a:lnTo>
                  <a:lnTo>
                    <a:pt x="213" y="50967"/>
                  </a:lnTo>
                  <a:lnTo>
                    <a:pt x="0" y="58227"/>
                  </a:lnTo>
                  <a:lnTo>
                    <a:pt x="3367" y="64236"/>
                  </a:lnTo>
                  <a:lnTo>
                    <a:pt x="9121" y="69413"/>
                  </a:lnTo>
                  <a:lnTo>
                    <a:pt x="27994" y="75164"/>
                  </a:lnTo>
                  <a:lnTo>
                    <a:pt x="83384" y="87564"/>
                  </a:lnTo>
                  <a:lnTo>
                    <a:pt x="114093" y="98714"/>
                  </a:lnTo>
                  <a:lnTo>
                    <a:pt x="130800" y="110023"/>
                  </a:lnTo>
                  <a:lnTo>
                    <a:pt x="136190" y="118655"/>
                  </a:lnTo>
                  <a:lnTo>
                    <a:pt x="142180" y="140723"/>
                  </a:lnTo>
                  <a:lnTo>
                    <a:pt x="140268" y="149649"/>
                  </a:lnTo>
                  <a:lnTo>
                    <a:pt x="135484" y="156770"/>
                  </a:lnTo>
                  <a:lnTo>
                    <a:pt x="128785" y="162687"/>
                  </a:lnTo>
                  <a:lnTo>
                    <a:pt x="108863" y="169262"/>
                  </a:lnTo>
                  <a:lnTo>
                    <a:pt x="74460" y="172963"/>
                  </a:lnTo>
                  <a:lnTo>
                    <a:pt x="41687" y="1745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00497" y="421139"/>
              <a:ext cx="126343" cy="171653"/>
            </a:xfrm>
            <a:custGeom>
              <a:avLst/>
              <a:gdLst/>
              <a:ahLst/>
              <a:cxnLst/>
              <a:rect l="0" t="0" r="0" b="0"/>
              <a:pathLst>
                <a:path w="126343" h="171653">
                  <a:moveTo>
                    <a:pt x="126342" y="0"/>
                  </a:moveTo>
                  <a:lnTo>
                    <a:pt x="64250" y="5590"/>
                  </a:lnTo>
                  <a:lnTo>
                    <a:pt x="31905" y="20244"/>
                  </a:lnTo>
                  <a:lnTo>
                    <a:pt x="16910" y="35904"/>
                  </a:lnTo>
                  <a:lnTo>
                    <a:pt x="11273" y="44993"/>
                  </a:lnTo>
                  <a:lnTo>
                    <a:pt x="11025" y="52222"/>
                  </a:lnTo>
                  <a:lnTo>
                    <a:pt x="14369" y="58212"/>
                  </a:lnTo>
                  <a:lnTo>
                    <a:pt x="27443" y="67986"/>
                  </a:lnTo>
                  <a:lnTo>
                    <a:pt x="83619" y="92224"/>
                  </a:lnTo>
                  <a:lnTo>
                    <a:pt x="99945" y="103770"/>
                  </a:lnTo>
                  <a:lnTo>
                    <a:pt x="111881" y="119820"/>
                  </a:lnTo>
                  <a:lnTo>
                    <a:pt x="116701" y="129013"/>
                  </a:lnTo>
                  <a:lnTo>
                    <a:pt x="117575" y="137481"/>
                  </a:lnTo>
                  <a:lnTo>
                    <a:pt x="112307" y="153130"/>
                  </a:lnTo>
                  <a:lnTo>
                    <a:pt x="99047" y="164764"/>
                  </a:lnTo>
                  <a:lnTo>
                    <a:pt x="90598" y="169504"/>
                  </a:lnTo>
                  <a:lnTo>
                    <a:pt x="68732" y="171652"/>
                  </a:lnTo>
                  <a:lnTo>
                    <a:pt x="33233" y="16940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11067" y="494839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11067" y="3474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74238" y="431668"/>
              <a:ext cx="115815" cy="175243"/>
            </a:xfrm>
            <a:custGeom>
              <a:avLst/>
              <a:gdLst/>
              <a:ahLst/>
              <a:cxnLst/>
              <a:rect l="0" t="0" r="0" b="0"/>
              <a:pathLst>
                <a:path w="115815" h="175243">
                  <a:moveTo>
                    <a:pt x="0" y="0"/>
                  </a:moveTo>
                  <a:lnTo>
                    <a:pt x="17958" y="61110"/>
                  </a:lnTo>
                  <a:lnTo>
                    <a:pt x="40738" y="115542"/>
                  </a:lnTo>
                  <a:lnTo>
                    <a:pt x="71841" y="173371"/>
                  </a:lnTo>
                  <a:lnTo>
                    <a:pt x="77140" y="175242"/>
                  </a:lnTo>
                  <a:lnTo>
                    <a:pt x="81842" y="172980"/>
                  </a:lnTo>
                  <a:lnTo>
                    <a:pt x="86147" y="167963"/>
                  </a:lnTo>
                  <a:lnTo>
                    <a:pt x="90930" y="149909"/>
                  </a:lnTo>
                  <a:lnTo>
                    <a:pt x="101488" y="93917"/>
                  </a:lnTo>
                  <a:lnTo>
                    <a:pt x="110374" y="33092"/>
                  </a:lnTo>
                  <a:lnTo>
                    <a:pt x="11581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42694" y="418196"/>
              <a:ext cx="189514" cy="199793"/>
            </a:xfrm>
            <a:custGeom>
              <a:avLst/>
              <a:gdLst/>
              <a:ahLst/>
              <a:cxnLst/>
              <a:rect l="0" t="0" r="0" b="0"/>
              <a:pathLst>
                <a:path w="189514" h="199793">
                  <a:moveTo>
                    <a:pt x="0" y="55586"/>
                  </a:moveTo>
                  <a:lnTo>
                    <a:pt x="29308" y="93959"/>
                  </a:lnTo>
                  <a:lnTo>
                    <a:pt x="48901" y="101887"/>
                  </a:lnTo>
                  <a:lnTo>
                    <a:pt x="73207" y="104240"/>
                  </a:lnTo>
                  <a:lnTo>
                    <a:pt x="99607" y="101386"/>
                  </a:lnTo>
                  <a:lnTo>
                    <a:pt x="120699" y="93099"/>
                  </a:lnTo>
                  <a:lnTo>
                    <a:pt x="129599" y="87614"/>
                  </a:lnTo>
                  <a:lnTo>
                    <a:pt x="135532" y="79278"/>
                  </a:lnTo>
                  <a:lnTo>
                    <a:pt x="142125" y="57537"/>
                  </a:lnTo>
                  <a:lnTo>
                    <a:pt x="141543" y="47528"/>
                  </a:lnTo>
                  <a:lnTo>
                    <a:pt x="134658" y="30168"/>
                  </a:lnTo>
                  <a:lnTo>
                    <a:pt x="120679" y="17773"/>
                  </a:lnTo>
                  <a:lnTo>
                    <a:pt x="83109" y="283"/>
                  </a:lnTo>
                  <a:lnTo>
                    <a:pt x="74124" y="0"/>
                  </a:lnTo>
                  <a:lnTo>
                    <a:pt x="57900" y="5925"/>
                  </a:lnTo>
                  <a:lnTo>
                    <a:pt x="35613" y="22414"/>
                  </a:lnTo>
                  <a:lnTo>
                    <a:pt x="14192" y="47707"/>
                  </a:lnTo>
                  <a:lnTo>
                    <a:pt x="6308" y="70412"/>
                  </a:lnTo>
                  <a:lnTo>
                    <a:pt x="3973" y="94930"/>
                  </a:lnTo>
                  <a:lnTo>
                    <a:pt x="6835" y="117526"/>
                  </a:lnTo>
                  <a:lnTo>
                    <a:pt x="15126" y="136147"/>
                  </a:lnTo>
                  <a:lnTo>
                    <a:pt x="45102" y="172755"/>
                  </a:lnTo>
                  <a:lnTo>
                    <a:pt x="74585" y="192208"/>
                  </a:lnTo>
                  <a:lnTo>
                    <a:pt x="111137" y="199792"/>
                  </a:lnTo>
                  <a:lnTo>
                    <a:pt x="164720" y="194231"/>
                  </a:lnTo>
                  <a:lnTo>
                    <a:pt x="189513" y="192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70674" y="384225"/>
              <a:ext cx="219544" cy="221451"/>
            </a:xfrm>
            <a:custGeom>
              <a:avLst/>
              <a:gdLst/>
              <a:ahLst/>
              <a:cxnLst/>
              <a:rect l="0" t="0" r="0" b="0"/>
              <a:pathLst>
                <a:path w="219544" h="221451">
                  <a:moveTo>
                    <a:pt x="124787" y="131671"/>
                  </a:moveTo>
                  <a:lnTo>
                    <a:pt x="121667" y="88979"/>
                  </a:lnTo>
                  <a:lnTo>
                    <a:pt x="105659" y="30773"/>
                  </a:lnTo>
                  <a:lnTo>
                    <a:pt x="94448" y="12348"/>
                  </a:lnTo>
                  <a:lnTo>
                    <a:pt x="85844" y="6499"/>
                  </a:lnTo>
                  <a:lnTo>
                    <a:pt x="63805" y="0"/>
                  </a:lnTo>
                  <a:lnTo>
                    <a:pt x="53717" y="606"/>
                  </a:lnTo>
                  <a:lnTo>
                    <a:pt x="36268" y="7519"/>
                  </a:lnTo>
                  <a:lnTo>
                    <a:pt x="23834" y="21510"/>
                  </a:lnTo>
                  <a:lnTo>
                    <a:pt x="6320" y="59088"/>
                  </a:lnTo>
                  <a:lnTo>
                    <a:pt x="0" y="115947"/>
                  </a:lnTo>
                  <a:lnTo>
                    <a:pt x="1872" y="170332"/>
                  </a:lnTo>
                  <a:lnTo>
                    <a:pt x="8156" y="192138"/>
                  </a:lnTo>
                  <a:lnTo>
                    <a:pt x="18749" y="209628"/>
                  </a:lnTo>
                  <a:lnTo>
                    <a:pt x="27189" y="215228"/>
                  </a:lnTo>
                  <a:lnTo>
                    <a:pt x="49045" y="221450"/>
                  </a:lnTo>
                  <a:lnTo>
                    <a:pt x="59084" y="220769"/>
                  </a:lnTo>
                  <a:lnTo>
                    <a:pt x="76478" y="213774"/>
                  </a:lnTo>
                  <a:lnTo>
                    <a:pt x="99425" y="191093"/>
                  </a:lnTo>
                  <a:lnTo>
                    <a:pt x="123758" y="133372"/>
                  </a:lnTo>
                  <a:lnTo>
                    <a:pt x="131891" y="97470"/>
                  </a:lnTo>
                  <a:lnTo>
                    <a:pt x="132624" y="79036"/>
                  </a:lnTo>
                  <a:lnTo>
                    <a:pt x="131182" y="79033"/>
                  </a:lnTo>
                  <a:lnTo>
                    <a:pt x="129050" y="82541"/>
                  </a:lnTo>
                  <a:lnTo>
                    <a:pt x="129801" y="95797"/>
                  </a:lnTo>
                  <a:lnTo>
                    <a:pt x="139815" y="132904"/>
                  </a:lnTo>
                  <a:lnTo>
                    <a:pt x="155236" y="158032"/>
                  </a:lnTo>
                  <a:lnTo>
                    <a:pt x="174623" y="180296"/>
                  </a:lnTo>
                  <a:lnTo>
                    <a:pt x="219543" y="2053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23756" y="178546"/>
              <a:ext cx="124390" cy="439638"/>
            </a:xfrm>
            <a:custGeom>
              <a:avLst/>
              <a:gdLst/>
              <a:ahLst/>
              <a:cxnLst/>
              <a:rect l="0" t="0" r="0" b="0"/>
              <a:pathLst>
                <a:path w="124390" h="439638">
                  <a:moveTo>
                    <a:pt x="92803" y="337350"/>
                  </a:moveTo>
                  <a:lnTo>
                    <a:pt x="98393" y="320582"/>
                  </a:lnTo>
                  <a:lnTo>
                    <a:pt x="98017" y="302991"/>
                  </a:lnTo>
                  <a:lnTo>
                    <a:pt x="92781" y="284645"/>
                  </a:lnTo>
                  <a:lnTo>
                    <a:pt x="82655" y="268692"/>
                  </a:lnTo>
                  <a:lnTo>
                    <a:pt x="74339" y="263502"/>
                  </a:lnTo>
                  <a:lnTo>
                    <a:pt x="52622" y="257735"/>
                  </a:lnTo>
                  <a:lnTo>
                    <a:pt x="42619" y="258537"/>
                  </a:lnTo>
                  <a:lnTo>
                    <a:pt x="25266" y="265667"/>
                  </a:lnTo>
                  <a:lnTo>
                    <a:pt x="12874" y="279755"/>
                  </a:lnTo>
                  <a:lnTo>
                    <a:pt x="7932" y="288425"/>
                  </a:lnTo>
                  <a:lnTo>
                    <a:pt x="0" y="343197"/>
                  </a:lnTo>
                  <a:lnTo>
                    <a:pt x="1552" y="397170"/>
                  </a:lnTo>
                  <a:lnTo>
                    <a:pt x="7794" y="418919"/>
                  </a:lnTo>
                  <a:lnTo>
                    <a:pt x="18367" y="436384"/>
                  </a:lnTo>
                  <a:lnTo>
                    <a:pt x="25632" y="439637"/>
                  </a:lnTo>
                  <a:lnTo>
                    <a:pt x="33984" y="439467"/>
                  </a:lnTo>
                  <a:lnTo>
                    <a:pt x="51454" y="433038"/>
                  </a:lnTo>
                  <a:lnTo>
                    <a:pt x="67017" y="422382"/>
                  </a:lnTo>
                  <a:lnTo>
                    <a:pt x="88932" y="392050"/>
                  </a:lnTo>
                  <a:lnTo>
                    <a:pt x="104655" y="353427"/>
                  </a:lnTo>
                  <a:lnTo>
                    <a:pt x="113212" y="292389"/>
                  </a:lnTo>
                  <a:lnTo>
                    <a:pt x="121835" y="234752"/>
                  </a:lnTo>
                  <a:lnTo>
                    <a:pt x="123632" y="180219"/>
                  </a:lnTo>
                  <a:lnTo>
                    <a:pt x="124165" y="123896"/>
                  </a:lnTo>
                  <a:lnTo>
                    <a:pt x="121203" y="65874"/>
                  </a:lnTo>
                  <a:lnTo>
                    <a:pt x="109797" y="17877"/>
                  </a:lnTo>
                  <a:lnTo>
                    <a:pt x="104133" y="5045"/>
                  </a:lnTo>
                  <a:lnTo>
                    <a:pt x="98017" y="0"/>
                  </a:lnTo>
                  <a:lnTo>
                    <a:pt x="91600" y="146"/>
                  </a:lnTo>
                  <a:lnTo>
                    <a:pt x="84982" y="3753"/>
                  </a:lnTo>
                  <a:lnTo>
                    <a:pt x="80570" y="12006"/>
                  </a:lnTo>
                  <a:lnTo>
                    <a:pt x="73490" y="67281"/>
                  </a:lnTo>
                  <a:lnTo>
                    <a:pt x="72263" y="117339"/>
                  </a:lnTo>
                  <a:lnTo>
                    <a:pt x="77438" y="175478"/>
                  </a:lnTo>
                  <a:lnTo>
                    <a:pt x="82489" y="236398"/>
                  </a:lnTo>
                  <a:lnTo>
                    <a:pt x="93539" y="294705"/>
                  </a:lnTo>
                  <a:lnTo>
                    <a:pt x="110448" y="355781"/>
                  </a:lnTo>
                  <a:lnTo>
                    <a:pt x="124389" y="3899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11316" y="473782"/>
              <a:ext cx="92860" cy="305327"/>
            </a:xfrm>
            <a:custGeom>
              <a:avLst/>
              <a:gdLst/>
              <a:ahLst/>
              <a:cxnLst/>
              <a:rect l="0" t="0" r="0" b="0"/>
              <a:pathLst>
                <a:path w="92860" h="305327">
                  <a:moveTo>
                    <a:pt x="73699" y="0"/>
                  </a:moveTo>
                  <a:lnTo>
                    <a:pt x="73699" y="58617"/>
                  </a:lnTo>
                  <a:lnTo>
                    <a:pt x="74869" y="112791"/>
                  </a:lnTo>
                  <a:lnTo>
                    <a:pt x="85152" y="168552"/>
                  </a:lnTo>
                  <a:lnTo>
                    <a:pt x="92859" y="230216"/>
                  </a:lnTo>
                  <a:lnTo>
                    <a:pt x="87674" y="257906"/>
                  </a:lnTo>
                  <a:lnTo>
                    <a:pt x="83016" y="270203"/>
                  </a:lnTo>
                  <a:lnTo>
                    <a:pt x="68481" y="286986"/>
                  </a:lnTo>
                  <a:lnTo>
                    <a:pt x="59692" y="293100"/>
                  </a:lnTo>
                  <a:lnTo>
                    <a:pt x="37448" y="29989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85015" y="28426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79772" y="362656"/>
              <a:ext cx="139101" cy="199267"/>
            </a:xfrm>
            <a:custGeom>
              <a:avLst/>
              <a:gdLst/>
              <a:ahLst/>
              <a:cxnLst/>
              <a:rect l="0" t="0" r="0" b="0"/>
              <a:pathLst>
                <a:path w="139101" h="199267">
                  <a:moveTo>
                    <a:pt x="0" y="79540"/>
                  </a:moveTo>
                  <a:lnTo>
                    <a:pt x="11178" y="90719"/>
                  </a:lnTo>
                  <a:lnTo>
                    <a:pt x="29144" y="96207"/>
                  </a:lnTo>
                  <a:lnTo>
                    <a:pt x="78807" y="99730"/>
                  </a:lnTo>
                  <a:lnTo>
                    <a:pt x="102876" y="93973"/>
                  </a:lnTo>
                  <a:lnTo>
                    <a:pt x="114207" y="89162"/>
                  </a:lnTo>
                  <a:lnTo>
                    <a:pt x="129917" y="74458"/>
                  </a:lnTo>
                  <a:lnTo>
                    <a:pt x="135745" y="65624"/>
                  </a:lnTo>
                  <a:lnTo>
                    <a:pt x="139100" y="46449"/>
                  </a:lnTo>
                  <a:lnTo>
                    <a:pt x="138356" y="36422"/>
                  </a:lnTo>
                  <a:lnTo>
                    <a:pt x="131292" y="19043"/>
                  </a:lnTo>
                  <a:lnTo>
                    <a:pt x="126132" y="11133"/>
                  </a:lnTo>
                  <a:lnTo>
                    <a:pt x="118013" y="5859"/>
                  </a:lnTo>
                  <a:lnTo>
                    <a:pt x="96514" y="0"/>
                  </a:lnTo>
                  <a:lnTo>
                    <a:pt x="63692" y="2291"/>
                  </a:lnTo>
                  <a:lnTo>
                    <a:pt x="54160" y="8153"/>
                  </a:lnTo>
                  <a:lnTo>
                    <a:pt x="37329" y="27146"/>
                  </a:lnTo>
                  <a:lnTo>
                    <a:pt x="20289" y="64146"/>
                  </a:lnTo>
                  <a:lnTo>
                    <a:pt x="13420" y="104745"/>
                  </a:lnTo>
                  <a:lnTo>
                    <a:pt x="16975" y="140821"/>
                  </a:lnTo>
                  <a:lnTo>
                    <a:pt x="25482" y="159809"/>
                  </a:lnTo>
                  <a:lnTo>
                    <a:pt x="31026" y="168147"/>
                  </a:lnTo>
                  <a:lnTo>
                    <a:pt x="46545" y="180533"/>
                  </a:lnTo>
                  <a:lnTo>
                    <a:pt x="85103" y="198015"/>
                  </a:lnTo>
                  <a:lnTo>
                    <a:pt x="102554" y="199266"/>
                  </a:lnTo>
                  <a:lnTo>
                    <a:pt x="126342" y="195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03572" y="400082"/>
              <a:ext cx="134170" cy="184590"/>
            </a:xfrm>
            <a:custGeom>
              <a:avLst/>
              <a:gdLst/>
              <a:ahLst/>
              <a:cxnLst/>
              <a:rect l="0" t="0" r="0" b="0"/>
              <a:pathLst>
                <a:path w="134170" h="184590">
                  <a:moveTo>
                    <a:pt x="81526" y="0"/>
                  </a:moveTo>
                  <a:lnTo>
                    <a:pt x="57480" y="9576"/>
                  </a:lnTo>
                  <a:lnTo>
                    <a:pt x="21933" y="39404"/>
                  </a:lnTo>
                  <a:lnTo>
                    <a:pt x="6417" y="71077"/>
                  </a:lnTo>
                  <a:lnTo>
                    <a:pt x="0" y="110097"/>
                  </a:lnTo>
                  <a:lnTo>
                    <a:pt x="4738" y="134330"/>
                  </a:lnTo>
                  <a:lnTo>
                    <a:pt x="20560" y="164584"/>
                  </a:lnTo>
                  <a:lnTo>
                    <a:pt x="26844" y="172894"/>
                  </a:lnTo>
                  <a:lnTo>
                    <a:pt x="46305" y="182127"/>
                  </a:lnTo>
                  <a:lnTo>
                    <a:pt x="58045" y="184589"/>
                  </a:lnTo>
                  <a:lnTo>
                    <a:pt x="68212" y="183891"/>
                  </a:lnTo>
                  <a:lnTo>
                    <a:pt x="125366" y="161232"/>
                  </a:lnTo>
                  <a:lnTo>
                    <a:pt x="13416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47965" y="221098"/>
              <a:ext cx="37176" cy="368498"/>
            </a:xfrm>
            <a:custGeom>
              <a:avLst/>
              <a:gdLst/>
              <a:ahLst/>
              <a:cxnLst/>
              <a:rect l="0" t="0" r="0" b="0"/>
              <a:pathLst>
                <a:path w="37176" h="368498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3" y="128915"/>
                  </a:lnTo>
                  <a:lnTo>
                    <a:pt x="12622" y="190275"/>
                  </a:lnTo>
                  <a:lnTo>
                    <a:pt x="15082" y="250570"/>
                  </a:lnTo>
                  <a:lnTo>
                    <a:pt x="19033" y="310931"/>
                  </a:lnTo>
                  <a:lnTo>
                    <a:pt x="3717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90383" y="347440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99311" y="23719"/>
                  </a:lnTo>
                  <a:lnTo>
                    <a:pt x="39595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11482" y="442196"/>
              <a:ext cx="21057" cy="147400"/>
            </a:xfrm>
            <a:custGeom>
              <a:avLst/>
              <a:gdLst/>
              <a:ahLst/>
              <a:cxnLst/>
              <a:rect l="0" t="0" r="0" b="0"/>
              <a:pathLst>
                <a:path w="21057" h="147400">
                  <a:moveTo>
                    <a:pt x="0" y="0"/>
                  </a:moveTo>
                  <a:lnTo>
                    <a:pt x="5589" y="62093"/>
                  </a:lnTo>
                  <a:lnTo>
                    <a:pt x="12997" y="120886"/>
                  </a:lnTo>
                  <a:lnTo>
                    <a:pt x="2105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00954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95710" y="410611"/>
              <a:ext cx="105286" cy="161419"/>
            </a:xfrm>
            <a:custGeom>
              <a:avLst/>
              <a:gdLst/>
              <a:ahLst/>
              <a:cxnLst/>
              <a:rect l="0" t="0" r="0" b="0"/>
              <a:pathLst>
                <a:path w="105286" h="161419">
                  <a:moveTo>
                    <a:pt x="0" y="0"/>
                  </a:moveTo>
                  <a:lnTo>
                    <a:pt x="14654" y="62093"/>
                  </a:lnTo>
                  <a:lnTo>
                    <a:pt x="43119" y="115671"/>
                  </a:lnTo>
                  <a:lnTo>
                    <a:pt x="70389" y="157899"/>
                  </a:lnTo>
                  <a:lnTo>
                    <a:pt x="76171" y="161418"/>
                  </a:lnTo>
                  <a:lnTo>
                    <a:pt x="81197" y="160255"/>
                  </a:lnTo>
                  <a:lnTo>
                    <a:pt x="85717" y="155969"/>
                  </a:lnTo>
                  <a:lnTo>
                    <a:pt x="90739" y="135610"/>
                  </a:lnTo>
                  <a:lnTo>
                    <a:pt x="101463" y="73750"/>
                  </a:lnTo>
                  <a:lnTo>
                    <a:pt x="104530" y="2661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66489" y="383325"/>
              <a:ext cx="148196" cy="237857"/>
            </a:xfrm>
            <a:custGeom>
              <a:avLst/>
              <a:gdLst/>
              <a:ahLst/>
              <a:cxnLst/>
              <a:rect l="0" t="0" r="0" b="0"/>
              <a:pathLst>
                <a:path w="148196" h="237857">
                  <a:moveTo>
                    <a:pt x="18734" y="58871"/>
                  </a:moveTo>
                  <a:lnTo>
                    <a:pt x="55820" y="93618"/>
                  </a:lnTo>
                  <a:lnTo>
                    <a:pt x="73821" y="102780"/>
                  </a:lnTo>
                  <a:lnTo>
                    <a:pt x="93519" y="104513"/>
                  </a:lnTo>
                  <a:lnTo>
                    <a:pt x="112803" y="100213"/>
                  </a:lnTo>
                  <a:lnTo>
                    <a:pt x="129172" y="90504"/>
                  </a:lnTo>
                  <a:lnTo>
                    <a:pt x="141127" y="75270"/>
                  </a:lnTo>
                  <a:lnTo>
                    <a:pt x="145953" y="66294"/>
                  </a:lnTo>
                  <a:lnTo>
                    <a:pt x="148195" y="46963"/>
                  </a:lnTo>
                  <a:lnTo>
                    <a:pt x="147155" y="36894"/>
                  </a:lnTo>
                  <a:lnTo>
                    <a:pt x="136641" y="19468"/>
                  </a:lnTo>
                  <a:lnTo>
                    <a:pt x="128924" y="11545"/>
                  </a:lnTo>
                  <a:lnTo>
                    <a:pt x="107872" y="2743"/>
                  </a:lnTo>
                  <a:lnTo>
                    <a:pt x="84087" y="0"/>
                  </a:lnTo>
                  <a:lnTo>
                    <a:pt x="61817" y="2681"/>
                  </a:lnTo>
                  <a:lnTo>
                    <a:pt x="52135" y="8543"/>
                  </a:lnTo>
                  <a:lnTo>
                    <a:pt x="35139" y="27534"/>
                  </a:lnTo>
                  <a:lnTo>
                    <a:pt x="5519" y="90479"/>
                  </a:lnTo>
                  <a:lnTo>
                    <a:pt x="0" y="127638"/>
                  </a:lnTo>
                  <a:lnTo>
                    <a:pt x="4948" y="151436"/>
                  </a:lnTo>
                  <a:lnTo>
                    <a:pt x="20888" y="181444"/>
                  </a:lnTo>
                  <a:lnTo>
                    <a:pt x="47235" y="212545"/>
                  </a:lnTo>
                  <a:lnTo>
                    <a:pt x="67276" y="220757"/>
                  </a:lnTo>
                  <a:lnTo>
                    <a:pt x="124018" y="2378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94963" y="590029"/>
              <a:ext cx="3969245" cy="178552"/>
            </a:xfrm>
            <a:custGeom>
              <a:avLst/>
              <a:gdLst/>
              <a:ahLst/>
              <a:cxnLst/>
              <a:rect l="0" t="0" r="0" b="0"/>
              <a:pathLst>
                <a:path w="3969245" h="178552">
                  <a:moveTo>
                    <a:pt x="3969244" y="62737"/>
                  </a:moveTo>
                  <a:lnTo>
                    <a:pt x="3926552" y="59618"/>
                  </a:lnTo>
                  <a:lnTo>
                    <a:pt x="3866006" y="52015"/>
                  </a:lnTo>
                  <a:lnTo>
                    <a:pt x="3811027" y="44068"/>
                  </a:lnTo>
                  <a:lnTo>
                    <a:pt x="3749518" y="42152"/>
                  </a:lnTo>
                  <a:lnTo>
                    <a:pt x="3698380" y="36231"/>
                  </a:lnTo>
                  <a:lnTo>
                    <a:pt x="3637103" y="32155"/>
                  </a:lnTo>
                  <a:lnTo>
                    <a:pt x="3579939" y="31350"/>
                  </a:lnTo>
                  <a:lnTo>
                    <a:pt x="3517998" y="31191"/>
                  </a:lnTo>
                  <a:lnTo>
                    <a:pt x="3456673" y="31160"/>
                  </a:lnTo>
                  <a:lnTo>
                    <a:pt x="3406630" y="31154"/>
                  </a:lnTo>
                  <a:lnTo>
                    <a:pt x="3354758" y="29983"/>
                  </a:lnTo>
                  <a:lnTo>
                    <a:pt x="3302343" y="25086"/>
                  </a:lnTo>
                  <a:lnTo>
                    <a:pt x="3249768" y="27665"/>
                  </a:lnTo>
                  <a:lnTo>
                    <a:pt x="3197146" y="23230"/>
                  </a:lnTo>
                  <a:lnTo>
                    <a:pt x="3143339" y="21396"/>
                  </a:lnTo>
                  <a:lnTo>
                    <a:pt x="3086972" y="19682"/>
                  </a:lnTo>
                  <a:lnTo>
                    <a:pt x="3028467" y="12335"/>
                  </a:lnTo>
                  <a:lnTo>
                    <a:pt x="2978457" y="10759"/>
                  </a:lnTo>
                  <a:lnTo>
                    <a:pt x="2923475" y="10292"/>
                  </a:lnTo>
                  <a:lnTo>
                    <a:pt x="2865850" y="10153"/>
                  </a:lnTo>
                  <a:lnTo>
                    <a:pt x="2811731" y="10112"/>
                  </a:lnTo>
                  <a:lnTo>
                    <a:pt x="2755531" y="10100"/>
                  </a:lnTo>
                  <a:lnTo>
                    <a:pt x="2697545" y="10096"/>
                  </a:lnTo>
                  <a:lnTo>
                    <a:pt x="2640200" y="10095"/>
                  </a:lnTo>
                  <a:lnTo>
                    <a:pt x="2581875" y="10095"/>
                  </a:lnTo>
                  <a:lnTo>
                    <a:pt x="2527549" y="10095"/>
                  </a:lnTo>
                  <a:lnTo>
                    <a:pt x="2471288" y="10095"/>
                  </a:lnTo>
                  <a:lnTo>
                    <a:pt x="2413284" y="10095"/>
                  </a:lnTo>
                  <a:lnTo>
                    <a:pt x="2352461" y="4506"/>
                  </a:lnTo>
                  <a:lnTo>
                    <a:pt x="2300867" y="1030"/>
                  </a:lnTo>
                  <a:lnTo>
                    <a:pt x="2241126" y="0"/>
                  </a:lnTo>
                  <a:lnTo>
                    <a:pt x="2184561" y="5284"/>
                  </a:lnTo>
                  <a:lnTo>
                    <a:pt x="2130756" y="8669"/>
                  </a:lnTo>
                  <a:lnTo>
                    <a:pt x="2072180" y="9673"/>
                  </a:lnTo>
                  <a:lnTo>
                    <a:pt x="2010370" y="9970"/>
                  </a:lnTo>
                  <a:lnTo>
                    <a:pt x="1947603" y="10058"/>
                  </a:lnTo>
                  <a:lnTo>
                    <a:pt x="1884551" y="10084"/>
                  </a:lnTo>
                  <a:lnTo>
                    <a:pt x="1827005" y="10092"/>
                  </a:lnTo>
                  <a:lnTo>
                    <a:pt x="1767320" y="10094"/>
                  </a:lnTo>
                  <a:lnTo>
                    <a:pt x="1705977" y="17330"/>
                  </a:lnTo>
                  <a:lnTo>
                    <a:pt x="1651131" y="19648"/>
                  </a:lnTo>
                  <a:lnTo>
                    <a:pt x="1598486" y="20334"/>
                  </a:lnTo>
                  <a:lnTo>
                    <a:pt x="1535063" y="20566"/>
                  </a:lnTo>
                  <a:lnTo>
                    <a:pt x="1472146" y="26201"/>
                  </a:lnTo>
                  <a:lnTo>
                    <a:pt x="1423271" y="29685"/>
                  </a:lnTo>
                  <a:lnTo>
                    <a:pt x="1360420" y="30862"/>
                  </a:lnTo>
                  <a:lnTo>
                    <a:pt x="1303079" y="31066"/>
                  </a:lnTo>
                  <a:lnTo>
                    <a:pt x="1245145" y="32296"/>
                  </a:lnTo>
                  <a:lnTo>
                    <a:pt x="1199514" y="38380"/>
                  </a:lnTo>
                  <a:lnTo>
                    <a:pt x="1137380" y="40702"/>
                  </a:lnTo>
                  <a:lnTo>
                    <a:pt x="1076336" y="41391"/>
                  </a:lnTo>
                  <a:lnTo>
                    <a:pt x="1015722" y="44743"/>
                  </a:lnTo>
                  <a:lnTo>
                    <a:pt x="968150" y="49997"/>
                  </a:lnTo>
                  <a:lnTo>
                    <a:pt x="925128" y="52395"/>
                  </a:lnTo>
                  <a:lnTo>
                    <a:pt x="878712" y="57361"/>
                  </a:lnTo>
                  <a:lnTo>
                    <a:pt x="823309" y="61144"/>
                  </a:lnTo>
                  <a:lnTo>
                    <a:pt x="777257" y="62265"/>
                  </a:lnTo>
                  <a:lnTo>
                    <a:pt x="717209" y="68187"/>
                  </a:lnTo>
                  <a:lnTo>
                    <a:pt x="664322" y="71761"/>
                  </a:lnTo>
                  <a:lnTo>
                    <a:pt x="604530" y="74138"/>
                  </a:lnTo>
                  <a:lnTo>
                    <a:pt x="547659" y="81540"/>
                  </a:lnTo>
                  <a:lnTo>
                    <a:pt x="485776" y="88938"/>
                  </a:lnTo>
                  <a:lnTo>
                    <a:pt x="425632" y="101665"/>
                  </a:lnTo>
                  <a:lnTo>
                    <a:pt x="365572" y="112324"/>
                  </a:lnTo>
                  <a:lnTo>
                    <a:pt x="303319" y="120365"/>
                  </a:lnTo>
                  <a:lnTo>
                    <a:pt x="254559" y="129855"/>
                  </a:lnTo>
                  <a:lnTo>
                    <a:pt x="203067" y="140076"/>
                  </a:lnTo>
                  <a:lnTo>
                    <a:pt x="150765" y="150513"/>
                  </a:lnTo>
                  <a:lnTo>
                    <a:pt x="98224" y="155426"/>
                  </a:lnTo>
                  <a:lnTo>
                    <a:pt x="40022" y="168059"/>
                  </a:lnTo>
                  <a:lnTo>
                    <a:pt x="0" y="1785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87572" y="290672"/>
              <a:ext cx="251355" cy="281443"/>
            </a:xfrm>
            <a:custGeom>
              <a:avLst/>
              <a:gdLst/>
              <a:ahLst/>
              <a:cxnLst/>
              <a:rect l="0" t="0" r="0" b="0"/>
              <a:pathLst>
                <a:path w="251355" h="281443">
                  <a:moveTo>
                    <a:pt x="182003" y="14654"/>
                  </a:moveTo>
                  <a:lnTo>
                    <a:pt x="123386" y="0"/>
                  </a:lnTo>
                  <a:lnTo>
                    <a:pt x="83007" y="1083"/>
                  </a:lnTo>
                  <a:lnTo>
                    <a:pt x="46996" y="8813"/>
                  </a:lnTo>
                  <a:lnTo>
                    <a:pt x="19689" y="24102"/>
                  </a:lnTo>
                  <a:lnTo>
                    <a:pt x="7308" y="39910"/>
                  </a:lnTo>
                  <a:lnTo>
                    <a:pt x="2369" y="49039"/>
                  </a:lnTo>
                  <a:lnTo>
                    <a:pt x="0" y="68541"/>
                  </a:lnTo>
                  <a:lnTo>
                    <a:pt x="1006" y="78654"/>
                  </a:lnTo>
                  <a:lnTo>
                    <a:pt x="11483" y="96131"/>
                  </a:lnTo>
                  <a:lnTo>
                    <a:pt x="27838" y="110527"/>
                  </a:lnTo>
                  <a:lnTo>
                    <a:pt x="46805" y="120825"/>
                  </a:lnTo>
                  <a:lnTo>
                    <a:pt x="102048" y="129733"/>
                  </a:lnTo>
                  <a:lnTo>
                    <a:pt x="160123" y="144871"/>
                  </a:lnTo>
                  <a:lnTo>
                    <a:pt x="201728" y="167021"/>
                  </a:lnTo>
                  <a:lnTo>
                    <a:pt x="233689" y="197046"/>
                  </a:lnTo>
                  <a:lnTo>
                    <a:pt x="241027" y="206439"/>
                  </a:lnTo>
                  <a:lnTo>
                    <a:pt x="249180" y="229353"/>
                  </a:lnTo>
                  <a:lnTo>
                    <a:pt x="251354" y="242015"/>
                  </a:lnTo>
                  <a:lnTo>
                    <a:pt x="249294" y="251626"/>
                  </a:lnTo>
                  <a:lnTo>
                    <a:pt x="244411" y="259203"/>
                  </a:lnTo>
                  <a:lnTo>
                    <a:pt x="229627" y="270741"/>
                  </a:lnTo>
                  <a:lnTo>
                    <a:pt x="211358" y="279769"/>
                  </a:lnTo>
                  <a:lnTo>
                    <a:pt x="188421" y="281442"/>
                  </a:lnTo>
                  <a:lnTo>
                    <a:pt x="135568" y="272983"/>
                  </a:lnTo>
                  <a:lnTo>
                    <a:pt x="81237" y="252812"/>
                  </a:lnTo>
                  <a:lnTo>
                    <a:pt x="48812" y="238987"/>
                  </a:lnTo>
                  <a:lnTo>
                    <a:pt x="24076" y="214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90632" y="157927"/>
              <a:ext cx="210571" cy="410612"/>
            </a:xfrm>
            <a:custGeom>
              <a:avLst/>
              <a:gdLst/>
              <a:ahLst/>
              <a:cxnLst/>
              <a:rect l="0" t="0" r="0" b="0"/>
              <a:pathLst>
                <a:path w="210571" h="410612">
                  <a:moveTo>
                    <a:pt x="0" y="0"/>
                  </a:moveTo>
                  <a:lnTo>
                    <a:pt x="8333" y="37478"/>
                  </a:lnTo>
                  <a:lnTo>
                    <a:pt x="18644" y="97655"/>
                  </a:lnTo>
                  <a:lnTo>
                    <a:pt x="28401" y="150208"/>
                  </a:lnTo>
                  <a:lnTo>
                    <a:pt x="38701" y="201004"/>
                  </a:lnTo>
                  <a:lnTo>
                    <a:pt x="49542" y="257033"/>
                  </a:lnTo>
                  <a:lnTo>
                    <a:pt x="57619" y="312555"/>
                  </a:lnTo>
                  <a:lnTo>
                    <a:pt x="60904" y="364769"/>
                  </a:lnTo>
                  <a:lnTo>
                    <a:pt x="59320" y="366012"/>
                  </a:lnTo>
                  <a:lnTo>
                    <a:pt x="57094" y="363331"/>
                  </a:lnTo>
                  <a:lnTo>
                    <a:pt x="53229" y="312864"/>
                  </a:lnTo>
                  <a:lnTo>
                    <a:pt x="55936" y="275974"/>
                  </a:lnTo>
                  <a:lnTo>
                    <a:pt x="62295" y="254846"/>
                  </a:lnTo>
                  <a:lnTo>
                    <a:pt x="72920" y="237657"/>
                  </a:lnTo>
                  <a:lnTo>
                    <a:pt x="88560" y="225338"/>
                  </a:lnTo>
                  <a:lnTo>
                    <a:pt x="97645" y="220416"/>
                  </a:lnTo>
                  <a:lnTo>
                    <a:pt x="106041" y="219473"/>
                  </a:lnTo>
                  <a:lnTo>
                    <a:pt x="121608" y="224666"/>
                  </a:lnTo>
                  <a:lnTo>
                    <a:pt x="143527" y="240743"/>
                  </a:lnTo>
                  <a:lnTo>
                    <a:pt x="164839" y="265913"/>
                  </a:lnTo>
                  <a:lnTo>
                    <a:pt x="188574" y="324544"/>
                  </a:lnTo>
                  <a:lnTo>
                    <a:pt x="207368" y="386273"/>
                  </a:lnTo>
                  <a:lnTo>
                    <a:pt x="21057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03965" y="365724"/>
              <a:ext cx="140585" cy="205791"/>
            </a:xfrm>
            <a:custGeom>
              <a:avLst/>
              <a:gdLst/>
              <a:ahLst/>
              <a:cxnLst/>
              <a:rect l="0" t="0" r="0" b="0"/>
              <a:pathLst>
                <a:path w="140585" h="205791">
                  <a:moveTo>
                    <a:pt x="113050" y="13301"/>
                  </a:moveTo>
                  <a:lnTo>
                    <a:pt x="101872" y="2123"/>
                  </a:lnTo>
                  <a:lnTo>
                    <a:pt x="93900" y="0"/>
                  </a:lnTo>
                  <a:lnTo>
                    <a:pt x="72564" y="761"/>
                  </a:lnTo>
                  <a:lnTo>
                    <a:pt x="53722" y="8118"/>
                  </a:lnTo>
                  <a:lnTo>
                    <a:pt x="45422" y="13355"/>
                  </a:lnTo>
                  <a:lnTo>
                    <a:pt x="22562" y="43083"/>
                  </a:lnTo>
                  <a:lnTo>
                    <a:pt x="6560" y="75938"/>
                  </a:lnTo>
                  <a:lnTo>
                    <a:pt x="0" y="119078"/>
                  </a:lnTo>
                  <a:lnTo>
                    <a:pt x="4704" y="145711"/>
                  </a:lnTo>
                  <a:lnTo>
                    <a:pt x="20507" y="177316"/>
                  </a:lnTo>
                  <a:lnTo>
                    <a:pt x="34485" y="192652"/>
                  </a:lnTo>
                  <a:lnTo>
                    <a:pt x="52396" y="203367"/>
                  </a:lnTo>
                  <a:lnTo>
                    <a:pt x="72055" y="205790"/>
                  </a:lnTo>
                  <a:lnTo>
                    <a:pt x="91321" y="201797"/>
                  </a:lnTo>
                  <a:lnTo>
                    <a:pt x="107682" y="192224"/>
                  </a:lnTo>
                  <a:lnTo>
                    <a:pt x="130047" y="168091"/>
                  </a:lnTo>
                  <a:lnTo>
                    <a:pt x="138152" y="145658"/>
                  </a:lnTo>
                  <a:lnTo>
                    <a:pt x="140584" y="121259"/>
                  </a:lnTo>
                  <a:lnTo>
                    <a:pt x="137765" y="98717"/>
                  </a:lnTo>
                  <a:lnTo>
                    <a:pt x="111684" y="45043"/>
                  </a:lnTo>
                  <a:lnTo>
                    <a:pt x="99575" y="27409"/>
                  </a:lnTo>
                  <a:lnTo>
                    <a:pt x="81465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59130" y="357968"/>
              <a:ext cx="260903" cy="199744"/>
            </a:xfrm>
            <a:custGeom>
              <a:avLst/>
              <a:gdLst/>
              <a:ahLst/>
              <a:cxnLst/>
              <a:rect l="0" t="0" r="0" b="0"/>
              <a:pathLst>
                <a:path w="260903" h="199744">
                  <a:moveTo>
                    <a:pt x="0" y="10529"/>
                  </a:moveTo>
                  <a:lnTo>
                    <a:pt x="5588" y="72622"/>
                  </a:lnTo>
                  <a:lnTo>
                    <a:pt x="21330" y="134534"/>
                  </a:lnTo>
                  <a:lnTo>
                    <a:pt x="35149" y="178523"/>
                  </a:lnTo>
                  <a:lnTo>
                    <a:pt x="42150" y="184526"/>
                  </a:lnTo>
                  <a:lnTo>
                    <a:pt x="51496" y="187358"/>
                  </a:lnTo>
                  <a:lnTo>
                    <a:pt x="62407" y="188077"/>
                  </a:lnTo>
                  <a:lnTo>
                    <a:pt x="70850" y="183876"/>
                  </a:lnTo>
                  <a:lnTo>
                    <a:pt x="83351" y="166731"/>
                  </a:lnTo>
                  <a:lnTo>
                    <a:pt x="104707" y="107253"/>
                  </a:lnTo>
                  <a:lnTo>
                    <a:pt x="108409" y="96069"/>
                  </a:lnTo>
                  <a:lnTo>
                    <a:pt x="112047" y="92122"/>
                  </a:lnTo>
                  <a:lnTo>
                    <a:pt x="115642" y="93000"/>
                  </a:lnTo>
                  <a:lnTo>
                    <a:pt x="119209" y="97095"/>
                  </a:lnTo>
                  <a:lnTo>
                    <a:pt x="139975" y="150018"/>
                  </a:lnTo>
                  <a:lnTo>
                    <a:pt x="153458" y="174300"/>
                  </a:lnTo>
                  <a:lnTo>
                    <a:pt x="171149" y="192890"/>
                  </a:lnTo>
                  <a:lnTo>
                    <a:pt x="180780" y="197614"/>
                  </a:lnTo>
                  <a:lnTo>
                    <a:pt x="200839" y="199743"/>
                  </a:lnTo>
                  <a:lnTo>
                    <a:pt x="218333" y="193670"/>
                  </a:lnTo>
                  <a:lnTo>
                    <a:pt x="226274" y="188775"/>
                  </a:lnTo>
                  <a:lnTo>
                    <a:pt x="238216" y="173977"/>
                  </a:lnTo>
                  <a:lnTo>
                    <a:pt x="255415" y="130293"/>
                  </a:lnTo>
                  <a:lnTo>
                    <a:pt x="260902" y="90338"/>
                  </a:lnTo>
                  <a:lnTo>
                    <a:pt x="254575" y="32390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94596" y="336911"/>
              <a:ext cx="172981" cy="251288"/>
            </a:xfrm>
            <a:custGeom>
              <a:avLst/>
              <a:gdLst/>
              <a:ahLst/>
              <a:cxnLst/>
              <a:rect l="0" t="0" r="0" b="0"/>
              <a:pathLst>
                <a:path w="172981" h="251288">
                  <a:moveTo>
                    <a:pt x="106731" y="0"/>
                  </a:moveTo>
                  <a:lnTo>
                    <a:pt x="48114" y="5590"/>
                  </a:lnTo>
                  <a:lnTo>
                    <a:pt x="27646" y="14573"/>
                  </a:lnTo>
                  <a:lnTo>
                    <a:pt x="18913" y="20244"/>
                  </a:lnTo>
                  <a:lnTo>
                    <a:pt x="6089" y="35904"/>
                  </a:lnTo>
                  <a:lnTo>
                    <a:pt x="1032" y="44993"/>
                  </a:lnTo>
                  <a:lnTo>
                    <a:pt x="0" y="54562"/>
                  </a:lnTo>
                  <a:lnTo>
                    <a:pt x="5092" y="74553"/>
                  </a:lnTo>
                  <a:lnTo>
                    <a:pt x="18274" y="88897"/>
                  </a:lnTo>
                  <a:lnTo>
                    <a:pt x="48546" y="103549"/>
                  </a:lnTo>
                  <a:lnTo>
                    <a:pt x="106001" y="123774"/>
                  </a:lnTo>
                  <a:lnTo>
                    <a:pt x="153688" y="155005"/>
                  </a:lnTo>
                  <a:lnTo>
                    <a:pt x="170687" y="181238"/>
                  </a:lnTo>
                  <a:lnTo>
                    <a:pt x="172980" y="201043"/>
                  </a:lnTo>
                  <a:lnTo>
                    <a:pt x="171954" y="211238"/>
                  </a:lnTo>
                  <a:lnTo>
                    <a:pt x="161455" y="228805"/>
                  </a:lnTo>
                  <a:lnTo>
                    <a:pt x="153742" y="236765"/>
                  </a:lnTo>
                  <a:lnTo>
                    <a:pt x="132694" y="245609"/>
                  </a:lnTo>
                  <a:lnTo>
                    <a:pt x="81053" y="251287"/>
                  </a:lnTo>
                  <a:lnTo>
                    <a:pt x="62953" y="248944"/>
                  </a:lnTo>
                  <a:lnTo>
                    <a:pt x="4356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75675" y="355239"/>
              <a:ext cx="171085" cy="422153"/>
            </a:xfrm>
            <a:custGeom>
              <a:avLst/>
              <a:gdLst/>
              <a:ahLst/>
              <a:cxnLst/>
              <a:rect l="0" t="0" r="0" b="0"/>
              <a:pathLst>
                <a:path w="171085" h="422153">
                  <a:moveTo>
                    <a:pt x="30978" y="139600"/>
                  </a:moveTo>
                  <a:lnTo>
                    <a:pt x="24912" y="174392"/>
                  </a:lnTo>
                  <a:lnTo>
                    <a:pt x="32552" y="230137"/>
                  </a:lnTo>
                  <a:lnTo>
                    <a:pt x="45327" y="286815"/>
                  </a:lnTo>
                  <a:lnTo>
                    <a:pt x="50047" y="337117"/>
                  </a:lnTo>
                  <a:lnTo>
                    <a:pt x="57708" y="390875"/>
                  </a:lnTo>
                  <a:lnTo>
                    <a:pt x="55336" y="417784"/>
                  </a:lnTo>
                  <a:lnTo>
                    <a:pt x="51896" y="422152"/>
                  </a:lnTo>
                  <a:lnTo>
                    <a:pt x="47263" y="420385"/>
                  </a:lnTo>
                  <a:lnTo>
                    <a:pt x="41835" y="414527"/>
                  </a:lnTo>
                  <a:lnTo>
                    <a:pt x="35803" y="392421"/>
                  </a:lnTo>
                  <a:lnTo>
                    <a:pt x="26342" y="330570"/>
                  </a:lnTo>
                  <a:lnTo>
                    <a:pt x="16605" y="273782"/>
                  </a:lnTo>
                  <a:lnTo>
                    <a:pt x="6312" y="212503"/>
                  </a:lnTo>
                  <a:lnTo>
                    <a:pt x="1443" y="155482"/>
                  </a:lnTo>
                  <a:lnTo>
                    <a:pt x="0" y="101542"/>
                  </a:lnTo>
                  <a:lnTo>
                    <a:pt x="5161" y="54104"/>
                  </a:lnTo>
                  <a:lnTo>
                    <a:pt x="14044" y="31022"/>
                  </a:lnTo>
                  <a:lnTo>
                    <a:pt x="19689" y="21591"/>
                  </a:lnTo>
                  <a:lnTo>
                    <a:pt x="35319" y="7993"/>
                  </a:lnTo>
                  <a:lnTo>
                    <a:pt x="44400" y="2729"/>
                  </a:lnTo>
                  <a:lnTo>
                    <a:pt x="66969" y="0"/>
                  </a:lnTo>
                  <a:lnTo>
                    <a:pt x="90258" y="3856"/>
                  </a:lnTo>
                  <a:lnTo>
                    <a:pt x="108407" y="13369"/>
                  </a:lnTo>
                  <a:lnTo>
                    <a:pt x="131779" y="37467"/>
                  </a:lnTo>
                  <a:lnTo>
                    <a:pt x="159467" y="85457"/>
                  </a:lnTo>
                  <a:lnTo>
                    <a:pt x="171084" y="124987"/>
                  </a:lnTo>
                  <a:lnTo>
                    <a:pt x="170066" y="148313"/>
                  </a:lnTo>
                  <a:lnTo>
                    <a:pt x="162595" y="167259"/>
                  </a:lnTo>
                  <a:lnTo>
                    <a:pt x="157327" y="175587"/>
                  </a:lnTo>
                  <a:lnTo>
                    <a:pt x="142115" y="187960"/>
                  </a:lnTo>
                  <a:lnTo>
                    <a:pt x="107580" y="201502"/>
                  </a:lnTo>
                  <a:lnTo>
                    <a:pt x="69662" y="209804"/>
                  </a:lnTo>
                  <a:lnTo>
                    <a:pt x="41506" y="2132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79430" y="336911"/>
              <a:ext cx="166202" cy="200762"/>
            </a:xfrm>
            <a:custGeom>
              <a:avLst/>
              <a:gdLst/>
              <a:ahLst/>
              <a:cxnLst/>
              <a:rect l="0" t="0" r="0" b="0"/>
              <a:pathLst>
                <a:path w="166202" h="200762">
                  <a:moveTo>
                    <a:pt x="111492" y="21057"/>
                  </a:moveTo>
                  <a:lnTo>
                    <a:pt x="94724" y="15468"/>
                  </a:lnTo>
                  <a:lnTo>
                    <a:pt x="77134" y="15844"/>
                  </a:lnTo>
                  <a:lnTo>
                    <a:pt x="67529" y="17582"/>
                  </a:lnTo>
                  <a:lnTo>
                    <a:pt x="37245" y="36795"/>
                  </a:lnTo>
                  <a:lnTo>
                    <a:pt x="11634" y="59126"/>
                  </a:lnTo>
                  <a:lnTo>
                    <a:pt x="2770" y="79701"/>
                  </a:lnTo>
                  <a:lnTo>
                    <a:pt x="0" y="103273"/>
                  </a:lnTo>
                  <a:lnTo>
                    <a:pt x="2669" y="125448"/>
                  </a:lnTo>
                  <a:lnTo>
                    <a:pt x="10874" y="143882"/>
                  </a:lnTo>
                  <a:lnTo>
                    <a:pt x="35205" y="174781"/>
                  </a:lnTo>
                  <a:lnTo>
                    <a:pt x="61202" y="196327"/>
                  </a:lnTo>
                  <a:lnTo>
                    <a:pt x="70947" y="199905"/>
                  </a:lnTo>
                  <a:lnTo>
                    <a:pt x="91132" y="200761"/>
                  </a:lnTo>
                  <a:lnTo>
                    <a:pt x="122227" y="194666"/>
                  </a:lnTo>
                  <a:lnTo>
                    <a:pt x="148078" y="179862"/>
                  </a:lnTo>
                  <a:lnTo>
                    <a:pt x="160118" y="161047"/>
                  </a:lnTo>
                  <a:lnTo>
                    <a:pt x="164966" y="149479"/>
                  </a:lnTo>
                  <a:lnTo>
                    <a:pt x="166201" y="105252"/>
                  </a:lnTo>
                  <a:lnTo>
                    <a:pt x="154967" y="48650"/>
                  </a:lnTo>
                  <a:lnTo>
                    <a:pt x="131431" y="12513"/>
                  </a:lnTo>
                  <a:lnTo>
                    <a:pt x="124785" y="4833"/>
                  </a:lnTo>
                  <a:lnTo>
                    <a:pt x="116845" y="882"/>
                  </a:lnTo>
                  <a:lnTo>
                    <a:pt x="799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96162" y="297919"/>
              <a:ext cx="184749" cy="231453"/>
            </a:xfrm>
            <a:custGeom>
              <a:avLst/>
              <a:gdLst/>
              <a:ahLst/>
              <a:cxnLst/>
              <a:rect l="0" t="0" r="0" b="0"/>
              <a:pathLst>
                <a:path w="184749" h="231453">
                  <a:moveTo>
                    <a:pt x="126387" y="17935"/>
                  </a:moveTo>
                  <a:lnTo>
                    <a:pt x="92765" y="3464"/>
                  </a:lnTo>
                  <a:lnTo>
                    <a:pt x="55723" y="0"/>
                  </a:lnTo>
                  <a:lnTo>
                    <a:pt x="32980" y="3335"/>
                  </a:lnTo>
                  <a:lnTo>
                    <a:pt x="14293" y="11836"/>
                  </a:lnTo>
                  <a:lnTo>
                    <a:pt x="6034" y="17379"/>
                  </a:lnTo>
                  <a:lnTo>
                    <a:pt x="1698" y="25753"/>
                  </a:lnTo>
                  <a:lnTo>
                    <a:pt x="0" y="47536"/>
                  </a:lnTo>
                  <a:lnTo>
                    <a:pt x="3524" y="57556"/>
                  </a:lnTo>
                  <a:lnTo>
                    <a:pt x="16799" y="74929"/>
                  </a:lnTo>
                  <a:lnTo>
                    <a:pt x="44004" y="92274"/>
                  </a:lnTo>
                  <a:lnTo>
                    <a:pt x="103378" y="112314"/>
                  </a:lnTo>
                  <a:lnTo>
                    <a:pt x="147058" y="126655"/>
                  </a:lnTo>
                  <a:lnTo>
                    <a:pt x="165210" y="139955"/>
                  </a:lnTo>
                  <a:lnTo>
                    <a:pt x="173326" y="148415"/>
                  </a:lnTo>
                  <a:lnTo>
                    <a:pt x="182344" y="170293"/>
                  </a:lnTo>
                  <a:lnTo>
                    <a:pt x="184748" y="182678"/>
                  </a:lnTo>
                  <a:lnTo>
                    <a:pt x="181182" y="202678"/>
                  </a:lnTo>
                  <a:lnTo>
                    <a:pt x="176955" y="211287"/>
                  </a:lnTo>
                  <a:lnTo>
                    <a:pt x="162900" y="223972"/>
                  </a:lnTo>
                  <a:lnTo>
                    <a:pt x="154238" y="228993"/>
                  </a:lnTo>
                  <a:lnTo>
                    <a:pt x="135256" y="231452"/>
                  </a:lnTo>
                  <a:lnTo>
                    <a:pt x="76819" y="227724"/>
                  </a:lnTo>
                  <a:lnTo>
                    <a:pt x="45409" y="220215"/>
                  </a:lnTo>
                  <a:lnTo>
                    <a:pt x="21102" y="2074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38362" y="296261"/>
              <a:ext cx="179157" cy="219636"/>
            </a:xfrm>
            <a:custGeom>
              <a:avLst/>
              <a:gdLst/>
              <a:ahLst/>
              <a:cxnLst/>
              <a:rect l="0" t="0" r="0" b="0"/>
              <a:pathLst>
                <a:path w="179157" h="219636">
                  <a:moveTo>
                    <a:pt x="147399" y="9065"/>
                  </a:moveTo>
                  <a:lnTo>
                    <a:pt x="88783" y="0"/>
                  </a:lnTo>
                  <a:lnTo>
                    <a:pt x="65196" y="5426"/>
                  </a:lnTo>
                  <a:lnTo>
                    <a:pt x="35305" y="21635"/>
                  </a:lnTo>
                  <a:lnTo>
                    <a:pt x="27047" y="27973"/>
                  </a:lnTo>
                  <a:lnTo>
                    <a:pt x="22711" y="35709"/>
                  </a:lnTo>
                  <a:lnTo>
                    <a:pt x="21012" y="53662"/>
                  </a:lnTo>
                  <a:lnTo>
                    <a:pt x="32222" y="83500"/>
                  </a:lnTo>
                  <a:lnTo>
                    <a:pt x="47076" y="97909"/>
                  </a:lnTo>
                  <a:lnTo>
                    <a:pt x="105721" y="124359"/>
                  </a:lnTo>
                  <a:lnTo>
                    <a:pt x="156816" y="143527"/>
                  </a:lnTo>
                  <a:lnTo>
                    <a:pt x="173422" y="155004"/>
                  </a:lnTo>
                  <a:lnTo>
                    <a:pt x="177615" y="163679"/>
                  </a:lnTo>
                  <a:lnTo>
                    <a:pt x="179156" y="185797"/>
                  </a:lnTo>
                  <a:lnTo>
                    <a:pt x="174419" y="194737"/>
                  </a:lnTo>
                  <a:lnTo>
                    <a:pt x="156679" y="207789"/>
                  </a:lnTo>
                  <a:lnTo>
                    <a:pt x="120383" y="216125"/>
                  </a:lnTo>
                  <a:lnTo>
                    <a:pt x="58961" y="218942"/>
                  </a:lnTo>
                  <a:lnTo>
                    <a:pt x="0" y="2196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63013" y="334365"/>
              <a:ext cx="185962" cy="199836"/>
            </a:xfrm>
            <a:custGeom>
              <a:avLst/>
              <a:gdLst/>
              <a:ahLst/>
              <a:cxnLst/>
              <a:rect l="0" t="0" r="0" b="0"/>
              <a:pathLst>
                <a:path w="185962" h="199836">
                  <a:moveTo>
                    <a:pt x="6976" y="118360"/>
                  </a:moveTo>
                  <a:lnTo>
                    <a:pt x="62021" y="100402"/>
                  </a:lnTo>
                  <a:lnTo>
                    <a:pt x="121489" y="77622"/>
                  </a:lnTo>
                  <a:lnTo>
                    <a:pt x="137029" y="61649"/>
                  </a:lnTo>
                  <a:lnTo>
                    <a:pt x="142811" y="52477"/>
                  </a:lnTo>
                  <a:lnTo>
                    <a:pt x="144326" y="42852"/>
                  </a:lnTo>
                  <a:lnTo>
                    <a:pt x="139771" y="22800"/>
                  </a:lnTo>
                  <a:lnTo>
                    <a:pt x="132941" y="14879"/>
                  </a:lnTo>
                  <a:lnTo>
                    <a:pt x="112873" y="2958"/>
                  </a:lnTo>
                  <a:lnTo>
                    <a:pt x="85237" y="0"/>
                  </a:lnTo>
                  <a:lnTo>
                    <a:pt x="31014" y="7633"/>
                  </a:lnTo>
                  <a:lnTo>
                    <a:pt x="21832" y="12956"/>
                  </a:lnTo>
                  <a:lnTo>
                    <a:pt x="8510" y="28230"/>
                  </a:lnTo>
                  <a:lnTo>
                    <a:pt x="1808" y="49836"/>
                  </a:lnTo>
                  <a:lnTo>
                    <a:pt x="0" y="73867"/>
                  </a:lnTo>
                  <a:lnTo>
                    <a:pt x="6729" y="107127"/>
                  </a:lnTo>
                  <a:lnTo>
                    <a:pt x="29370" y="146687"/>
                  </a:lnTo>
                  <a:lnTo>
                    <a:pt x="56373" y="177378"/>
                  </a:lnTo>
                  <a:lnTo>
                    <a:pt x="82834" y="193298"/>
                  </a:lnTo>
                  <a:lnTo>
                    <a:pt x="124079" y="199835"/>
                  </a:lnTo>
                  <a:lnTo>
                    <a:pt x="185961" y="1920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99609" y="315854"/>
              <a:ext cx="188297" cy="219383"/>
            </a:xfrm>
            <a:custGeom>
              <a:avLst/>
              <a:gdLst/>
              <a:ahLst/>
              <a:cxnLst/>
              <a:rect l="0" t="0" r="0" b="0"/>
              <a:pathLst>
                <a:path w="188297" h="219383">
                  <a:moveTo>
                    <a:pt x="117821" y="0"/>
                  </a:moveTo>
                  <a:lnTo>
                    <a:pt x="55563" y="19129"/>
                  </a:lnTo>
                  <a:lnTo>
                    <a:pt x="16627" y="49804"/>
                  </a:lnTo>
                  <a:lnTo>
                    <a:pt x="750" y="75978"/>
                  </a:lnTo>
                  <a:lnTo>
                    <a:pt x="0" y="84577"/>
                  </a:lnTo>
                  <a:lnTo>
                    <a:pt x="5405" y="100371"/>
                  </a:lnTo>
                  <a:lnTo>
                    <a:pt x="21845" y="112070"/>
                  </a:lnTo>
                  <a:lnTo>
                    <a:pt x="85122" y="132868"/>
                  </a:lnTo>
                  <a:lnTo>
                    <a:pt x="144334" y="147302"/>
                  </a:lnTo>
                  <a:lnTo>
                    <a:pt x="156553" y="150844"/>
                  </a:lnTo>
                  <a:lnTo>
                    <a:pt x="176369" y="164138"/>
                  </a:lnTo>
                  <a:lnTo>
                    <a:pt x="184929" y="172597"/>
                  </a:lnTo>
                  <a:lnTo>
                    <a:pt x="188296" y="180575"/>
                  </a:lnTo>
                  <a:lnTo>
                    <a:pt x="188201" y="188234"/>
                  </a:lnTo>
                  <a:lnTo>
                    <a:pt x="185798" y="195679"/>
                  </a:lnTo>
                  <a:lnTo>
                    <a:pt x="180686" y="201813"/>
                  </a:lnTo>
                  <a:lnTo>
                    <a:pt x="165648" y="211747"/>
                  </a:lnTo>
                  <a:lnTo>
                    <a:pt x="131862" y="218328"/>
                  </a:lnTo>
                  <a:lnTo>
                    <a:pt x="79693" y="219382"/>
                  </a:lnTo>
                  <a:lnTo>
                    <a:pt x="16396" y="204262"/>
                  </a:lnTo>
                  <a:lnTo>
                    <a:pt x="2007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22708" y="315854"/>
              <a:ext cx="177412" cy="216419"/>
            </a:xfrm>
            <a:custGeom>
              <a:avLst/>
              <a:gdLst/>
              <a:ahLst/>
              <a:cxnLst/>
              <a:rect l="0" t="0" r="0" b="0"/>
              <a:pathLst>
                <a:path w="177412" h="216419">
                  <a:moveTo>
                    <a:pt x="136877" y="0"/>
                  </a:moveTo>
                  <a:lnTo>
                    <a:pt x="96020" y="2340"/>
                  </a:lnTo>
                  <a:lnTo>
                    <a:pt x="33375" y="23720"/>
                  </a:lnTo>
                  <a:lnTo>
                    <a:pt x="6124" y="40434"/>
                  </a:lnTo>
                  <a:lnTo>
                    <a:pt x="1745" y="49183"/>
                  </a:lnTo>
                  <a:lnTo>
                    <a:pt x="0" y="71382"/>
                  </a:lnTo>
                  <a:lnTo>
                    <a:pt x="3512" y="80344"/>
                  </a:lnTo>
                  <a:lnTo>
                    <a:pt x="16772" y="93420"/>
                  </a:lnTo>
                  <a:lnTo>
                    <a:pt x="63457" y="118583"/>
                  </a:lnTo>
                  <a:lnTo>
                    <a:pt x="121552" y="136031"/>
                  </a:lnTo>
                  <a:lnTo>
                    <a:pt x="167515" y="156332"/>
                  </a:lnTo>
                  <a:lnTo>
                    <a:pt x="173680" y="165053"/>
                  </a:lnTo>
                  <a:lnTo>
                    <a:pt x="177411" y="187221"/>
                  </a:lnTo>
                  <a:lnTo>
                    <a:pt x="174428" y="196174"/>
                  </a:lnTo>
                  <a:lnTo>
                    <a:pt x="161755" y="209241"/>
                  </a:lnTo>
                  <a:lnTo>
                    <a:pt x="138186" y="215829"/>
                  </a:lnTo>
                  <a:lnTo>
                    <a:pt x="98270" y="216418"/>
                  </a:lnTo>
                  <a:lnTo>
                    <a:pt x="41259" y="202750"/>
                  </a:lnTo>
                  <a:lnTo>
                    <a:pt x="31592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02859" y="400082"/>
              <a:ext cx="14655" cy="157929"/>
            </a:xfrm>
            <a:custGeom>
              <a:avLst/>
              <a:gdLst/>
              <a:ahLst/>
              <a:cxnLst/>
              <a:rect l="0" t="0" r="0" b="0"/>
              <a:pathLst>
                <a:path w="14655" h="157929">
                  <a:moveTo>
                    <a:pt x="14654" y="0"/>
                  </a:moveTo>
                  <a:lnTo>
                    <a:pt x="0" y="49552"/>
                  </a:lnTo>
                  <a:lnTo>
                    <a:pt x="3267" y="108618"/>
                  </a:lnTo>
                  <a:lnTo>
                    <a:pt x="14654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17513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00637" y="368497"/>
              <a:ext cx="144055" cy="196686"/>
            </a:xfrm>
            <a:custGeom>
              <a:avLst/>
              <a:gdLst/>
              <a:ahLst/>
              <a:cxnLst/>
              <a:rect l="0" t="0" r="0" b="0"/>
              <a:pathLst>
                <a:path w="144055" h="196686">
                  <a:moveTo>
                    <a:pt x="95860" y="0"/>
                  </a:moveTo>
                  <a:lnTo>
                    <a:pt x="73503" y="0"/>
                  </a:lnTo>
                  <a:lnTo>
                    <a:pt x="56288" y="6239"/>
                  </a:lnTo>
                  <a:lnTo>
                    <a:pt x="26172" y="29308"/>
                  </a:lnTo>
                  <a:lnTo>
                    <a:pt x="4762" y="60676"/>
                  </a:lnTo>
                  <a:lnTo>
                    <a:pt x="0" y="86239"/>
                  </a:lnTo>
                  <a:lnTo>
                    <a:pt x="6475" y="135188"/>
                  </a:lnTo>
                  <a:lnTo>
                    <a:pt x="21283" y="167957"/>
                  </a:lnTo>
                  <a:lnTo>
                    <a:pt x="36978" y="183052"/>
                  </a:lnTo>
                  <a:lnTo>
                    <a:pt x="56822" y="192491"/>
                  </a:lnTo>
                  <a:lnTo>
                    <a:pt x="81239" y="196685"/>
                  </a:lnTo>
                  <a:lnTo>
                    <a:pt x="101451" y="192311"/>
                  </a:lnTo>
                  <a:lnTo>
                    <a:pt x="110115" y="187869"/>
                  </a:lnTo>
                  <a:lnTo>
                    <a:pt x="125982" y="170455"/>
                  </a:lnTo>
                  <a:lnTo>
                    <a:pt x="138493" y="147117"/>
                  </a:lnTo>
                  <a:lnTo>
                    <a:pt x="144054" y="121148"/>
                  </a:lnTo>
                  <a:lnTo>
                    <a:pt x="141595" y="85808"/>
                  </a:lnTo>
                  <a:lnTo>
                    <a:pt x="127868" y="53111"/>
                  </a:lnTo>
                  <a:lnTo>
                    <a:pt x="9586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59669" y="311626"/>
              <a:ext cx="189513" cy="246385"/>
            </a:xfrm>
            <a:custGeom>
              <a:avLst/>
              <a:gdLst/>
              <a:ahLst/>
              <a:cxnLst/>
              <a:rect l="0" t="0" r="0" b="0"/>
              <a:pathLst>
                <a:path w="189513" h="246385">
                  <a:moveTo>
                    <a:pt x="0" y="56871"/>
                  </a:moveTo>
                  <a:lnTo>
                    <a:pt x="25193" y="117981"/>
                  </a:lnTo>
                  <a:lnTo>
                    <a:pt x="36580" y="153357"/>
                  </a:lnTo>
                  <a:lnTo>
                    <a:pt x="41020" y="213407"/>
                  </a:lnTo>
                  <a:lnTo>
                    <a:pt x="40457" y="234067"/>
                  </a:lnTo>
                  <a:lnTo>
                    <a:pt x="38669" y="234663"/>
                  </a:lnTo>
                  <a:lnTo>
                    <a:pt x="21806" y="204814"/>
                  </a:lnTo>
                  <a:lnTo>
                    <a:pt x="5520" y="146622"/>
                  </a:lnTo>
                  <a:lnTo>
                    <a:pt x="2805" y="104261"/>
                  </a:lnTo>
                  <a:lnTo>
                    <a:pt x="14868" y="47037"/>
                  </a:lnTo>
                  <a:lnTo>
                    <a:pt x="30402" y="14963"/>
                  </a:lnTo>
                  <a:lnTo>
                    <a:pt x="38985" y="7875"/>
                  </a:lnTo>
                  <a:lnTo>
                    <a:pt x="61000" y="0"/>
                  </a:lnTo>
                  <a:lnTo>
                    <a:pt x="94112" y="1156"/>
                  </a:lnTo>
                  <a:lnTo>
                    <a:pt x="112407" y="9102"/>
                  </a:lnTo>
                  <a:lnTo>
                    <a:pt x="128337" y="21602"/>
                  </a:lnTo>
                  <a:lnTo>
                    <a:pt x="164747" y="73890"/>
                  </a:lnTo>
                  <a:lnTo>
                    <a:pt x="183407" y="127650"/>
                  </a:lnTo>
                  <a:lnTo>
                    <a:pt x="188307" y="183329"/>
                  </a:lnTo>
                  <a:lnTo>
                    <a:pt x="189512" y="24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75523" y="589595"/>
              <a:ext cx="44777" cy="147400"/>
            </a:xfrm>
            <a:custGeom>
              <a:avLst/>
              <a:gdLst/>
              <a:ahLst/>
              <a:cxnLst/>
              <a:rect l="0" t="0" r="0" b="0"/>
              <a:pathLst>
                <a:path w="44777" h="147400">
                  <a:moveTo>
                    <a:pt x="21057" y="0"/>
                  </a:moveTo>
                  <a:lnTo>
                    <a:pt x="44776" y="43963"/>
                  </a:lnTo>
                  <a:lnTo>
                    <a:pt x="44723" y="85426"/>
                  </a:lnTo>
                  <a:lnTo>
                    <a:pt x="37035" y="108547"/>
                  </a:lnTo>
                  <a:lnTo>
                    <a:pt x="25818" y="12545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71192" y="336866"/>
              <a:ext cx="230757" cy="221760"/>
            </a:xfrm>
            <a:custGeom>
              <a:avLst/>
              <a:gdLst/>
              <a:ahLst/>
              <a:cxnLst/>
              <a:rect l="0" t="0" r="0" b="0"/>
              <a:pathLst>
                <a:path w="230757" h="221760">
                  <a:moveTo>
                    <a:pt x="114942" y="126387"/>
                  </a:moveTo>
                  <a:lnTo>
                    <a:pt x="109353" y="67771"/>
                  </a:lnTo>
                  <a:lnTo>
                    <a:pt x="95814" y="23172"/>
                  </a:lnTo>
                  <a:lnTo>
                    <a:pt x="84604" y="6034"/>
                  </a:lnTo>
                  <a:lnTo>
                    <a:pt x="76000" y="1698"/>
                  </a:lnTo>
                  <a:lnTo>
                    <a:pt x="53961" y="0"/>
                  </a:lnTo>
                  <a:lnTo>
                    <a:pt x="34808" y="6264"/>
                  </a:lnTo>
                  <a:lnTo>
                    <a:pt x="26424" y="11210"/>
                  </a:lnTo>
                  <a:lnTo>
                    <a:pt x="13990" y="32304"/>
                  </a:lnTo>
                  <a:lnTo>
                    <a:pt x="3533" y="73944"/>
                  </a:lnTo>
                  <a:lnTo>
                    <a:pt x="0" y="129936"/>
                  </a:lnTo>
                  <a:lnTo>
                    <a:pt x="10697" y="188639"/>
                  </a:lnTo>
                  <a:lnTo>
                    <a:pt x="13860" y="199474"/>
                  </a:lnTo>
                  <a:lnTo>
                    <a:pt x="19478" y="207867"/>
                  </a:lnTo>
                  <a:lnTo>
                    <a:pt x="35079" y="220312"/>
                  </a:lnTo>
                  <a:lnTo>
                    <a:pt x="42983" y="221759"/>
                  </a:lnTo>
                  <a:lnTo>
                    <a:pt x="50592" y="220384"/>
                  </a:lnTo>
                  <a:lnTo>
                    <a:pt x="58004" y="217128"/>
                  </a:lnTo>
                  <a:lnTo>
                    <a:pt x="69359" y="204151"/>
                  </a:lnTo>
                  <a:lnTo>
                    <a:pt x="93581" y="146877"/>
                  </a:lnTo>
                  <a:lnTo>
                    <a:pt x="101204" y="112571"/>
                  </a:lnTo>
                  <a:lnTo>
                    <a:pt x="110057" y="60660"/>
                  </a:lnTo>
                  <a:lnTo>
                    <a:pt x="109346" y="61512"/>
                  </a:lnTo>
                  <a:lnTo>
                    <a:pt x="107702" y="65590"/>
                  </a:lnTo>
                  <a:lnTo>
                    <a:pt x="105389" y="93685"/>
                  </a:lnTo>
                  <a:lnTo>
                    <a:pt x="111086" y="115363"/>
                  </a:lnTo>
                  <a:lnTo>
                    <a:pt x="140387" y="174502"/>
                  </a:lnTo>
                  <a:lnTo>
                    <a:pt x="153938" y="193005"/>
                  </a:lnTo>
                  <a:lnTo>
                    <a:pt x="170878" y="205908"/>
                  </a:lnTo>
                  <a:lnTo>
                    <a:pt x="180309" y="210987"/>
                  </a:lnTo>
                  <a:lnTo>
                    <a:pt x="200146" y="213510"/>
                  </a:lnTo>
                  <a:lnTo>
                    <a:pt x="217152" y="210732"/>
                  </a:lnTo>
                  <a:lnTo>
                    <a:pt x="221687" y="208354"/>
                  </a:lnTo>
                  <a:lnTo>
                    <a:pt x="230756" y="2000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406411" y="400644"/>
              <a:ext cx="147566" cy="207229"/>
            </a:xfrm>
            <a:custGeom>
              <a:avLst/>
              <a:gdLst/>
              <a:ahLst/>
              <a:cxnLst/>
              <a:rect l="0" t="0" r="0" b="0"/>
              <a:pathLst>
                <a:path w="147566" h="207229">
                  <a:moveTo>
                    <a:pt x="6066" y="20495"/>
                  </a:moveTo>
                  <a:lnTo>
                    <a:pt x="0" y="54117"/>
                  </a:lnTo>
                  <a:lnTo>
                    <a:pt x="7640" y="108938"/>
                  </a:lnTo>
                  <a:lnTo>
                    <a:pt x="20415" y="164568"/>
                  </a:lnTo>
                  <a:lnTo>
                    <a:pt x="25797" y="207228"/>
                  </a:lnTo>
                  <a:lnTo>
                    <a:pt x="25560" y="186048"/>
                  </a:lnTo>
                  <a:lnTo>
                    <a:pt x="18005" y="130337"/>
                  </a:lnTo>
                  <a:lnTo>
                    <a:pt x="18043" y="68925"/>
                  </a:lnTo>
                  <a:lnTo>
                    <a:pt x="26252" y="27176"/>
                  </a:lnTo>
                  <a:lnTo>
                    <a:pt x="36874" y="7477"/>
                  </a:lnTo>
                  <a:lnTo>
                    <a:pt x="45322" y="2458"/>
                  </a:lnTo>
                  <a:lnTo>
                    <a:pt x="67186" y="0"/>
                  </a:lnTo>
                  <a:lnTo>
                    <a:pt x="86263" y="5927"/>
                  </a:lnTo>
                  <a:lnTo>
                    <a:pt x="94625" y="10783"/>
                  </a:lnTo>
                  <a:lnTo>
                    <a:pt x="107036" y="25538"/>
                  </a:lnTo>
                  <a:lnTo>
                    <a:pt x="132029" y="87229"/>
                  </a:lnTo>
                  <a:lnTo>
                    <a:pt x="147565" y="145920"/>
                  </a:lnTo>
                  <a:lnTo>
                    <a:pt x="142936" y="188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609860" y="146094"/>
              <a:ext cx="139529" cy="474462"/>
            </a:xfrm>
            <a:custGeom>
              <a:avLst/>
              <a:gdLst/>
              <a:ahLst/>
              <a:cxnLst/>
              <a:rect l="0" t="0" r="0" b="0"/>
              <a:pathLst>
                <a:path w="139529" h="474462">
                  <a:moveTo>
                    <a:pt x="107943" y="380330"/>
                  </a:moveTo>
                  <a:lnTo>
                    <a:pt x="104824" y="331400"/>
                  </a:lnTo>
                  <a:lnTo>
                    <a:pt x="93370" y="289793"/>
                  </a:lnTo>
                  <a:lnTo>
                    <a:pt x="87700" y="277858"/>
                  </a:lnTo>
                  <a:lnTo>
                    <a:pt x="79240" y="269902"/>
                  </a:lnTo>
                  <a:lnTo>
                    <a:pt x="57362" y="261061"/>
                  </a:lnTo>
                  <a:lnTo>
                    <a:pt x="47316" y="262213"/>
                  </a:lnTo>
                  <a:lnTo>
                    <a:pt x="29915" y="272852"/>
                  </a:lnTo>
                  <a:lnTo>
                    <a:pt x="17501" y="289278"/>
                  </a:lnTo>
                  <a:lnTo>
                    <a:pt x="0" y="334009"/>
                  </a:lnTo>
                  <a:lnTo>
                    <a:pt x="51" y="379734"/>
                  </a:lnTo>
                  <a:lnTo>
                    <a:pt x="13768" y="442036"/>
                  </a:lnTo>
                  <a:lnTo>
                    <a:pt x="17084" y="453053"/>
                  </a:lnTo>
                  <a:lnTo>
                    <a:pt x="22803" y="461568"/>
                  </a:lnTo>
                  <a:lnTo>
                    <a:pt x="38518" y="474148"/>
                  </a:lnTo>
                  <a:lnTo>
                    <a:pt x="46452" y="474461"/>
                  </a:lnTo>
                  <a:lnTo>
                    <a:pt x="54081" y="471160"/>
                  </a:lnTo>
                  <a:lnTo>
                    <a:pt x="61507" y="465450"/>
                  </a:lnTo>
                  <a:lnTo>
                    <a:pt x="72876" y="446627"/>
                  </a:lnTo>
                  <a:lnTo>
                    <a:pt x="95297" y="390826"/>
                  </a:lnTo>
                  <a:lnTo>
                    <a:pt x="104197" y="335087"/>
                  </a:lnTo>
                  <a:lnTo>
                    <a:pt x="114438" y="277417"/>
                  </a:lnTo>
                  <a:lnTo>
                    <a:pt x="117674" y="222178"/>
                  </a:lnTo>
                  <a:lnTo>
                    <a:pt x="112725" y="166207"/>
                  </a:lnTo>
                  <a:lnTo>
                    <a:pt x="109360" y="112945"/>
                  </a:lnTo>
                  <a:lnTo>
                    <a:pt x="108363" y="58300"/>
                  </a:lnTo>
                  <a:lnTo>
                    <a:pt x="102478" y="10653"/>
                  </a:lnTo>
                  <a:lnTo>
                    <a:pt x="98451" y="2858"/>
                  </a:lnTo>
                  <a:lnTo>
                    <a:pt x="93426" y="0"/>
                  </a:lnTo>
                  <a:lnTo>
                    <a:pt x="87737" y="435"/>
                  </a:lnTo>
                  <a:lnTo>
                    <a:pt x="83943" y="6574"/>
                  </a:lnTo>
                  <a:lnTo>
                    <a:pt x="77856" y="61574"/>
                  </a:lnTo>
                  <a:lnTo>
                    <a:pt x="79921" y="113139"/>
                  </a:lnTo>
                  <a:lnTo>
                    <a:pt x="85510" y="172484"/>
                  </a:lnTo>
                  <a:lnTo>
                    <a:pt x="92068" y="220740"/>
                  </a:lnTo>
                  <a:lnTo>
                    <a:pt x="104764" y="281043"/>
                  </a:lnTo>
                  <a:lnTo>
                    <a:pt x="118536" y="338015"/>
                  </a:lnTo>
                  <a:lnTo>
                    <a:pt x="132522" y="394329"/>
                  </a:lnTo>
                  <a:lnTo>
                    <a:pt x="139528" y="443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58904" y="937036"/>
            <a:ext cx="5449797" cy="621182"/>
            <a:chOff x="658904" y="937036"/>
            <a:chExt cx="5449797" cy="621182"/>
          </a:xfrm>
        </p:grpSpPr>
        <p:sp>
          <p:nvSpPr>
            <p:cNvPr id="49" name="Freeform 48"/>
            <p:cNvSpPr/>
            <p:nvPr/>
          </p:nvSpPr>
          <p:spPr>
            <a:xfrm>
              <a:off x="658904" y="1122196"/>
              <a:ext cx="246547" cy="436022"/>
            </a:xfrm>
            <a:custGeom>
              <a:avLst/>
              <a:gdLst/>
              <a:ahLst/>
              <a:cxnLst/>
              <a:rect l="0" t="0" r="0" b="0"/>
              <a:pathLst>
                <a:path w="246547" h="436022">
                  <a:moveTo>
                    <a:pt x="88619" y="78052"/>
                  </a:moveTo>
                  <a:lnTo>
                    <a:pt x="70661" y="134267"/>
                  </a:lnTo>
                  <a:lnTo>
                    <a:pt x="56952" y="195958"/>
                  </a:lnTo>
                  <a:lnTo>
                    <a:pt x="46481" y="247128"/>
                  </a:lnTo>
                  <a:lnTo>
                    <a:pt x="32850" y="296215"/>
                  </a:lnTo>
                  <a:lnTo>
                    <a:pt x="12872" y="354723"/>
                  </a:lnTo>
                  <a:lnTo>
                    <a:pt x="0" y="394746"/>
                  </a:lnTo>
                  <a:lnTo>
                    <a:pt x="13427" y="340597"/>
                  </a:lnTo>
                  <a:lnTo>
                    <a:pt x="33948" y="279695"/>
                  </a:lnTo>
                  <a:lnTo>
                    <a:pt x="49614" y="227847"/>
                  </a:lnTo>
                  <a:lnTo>
                    <a:pt x="63973" y="169339"/>
                  </a:lnTo>
                  <a:lnTo>
                    <a:pt x="81194" y="118441"/>
                  </a:lnTo>
                  <a:lnTo>
                    <a:pt x="101190" y="63673"/>
                  </a:lnTo>
                  <a:lnTo>
                    <a:pt x="124811" y="17370"/>
                  </a:lnTo>
                  <a:lnTo>
                    <a:pt x="138239" y="0"/>
                  </a:lnTo>
                  <a:lnTo>
                    <a:pt x="143926" y="281"/>
                  </a:lnTo>
                  <a:lnTo>
                    <a:pt x="148887" y="6318"/>
                  </a:lnTo>
                  <a:lnTo>
                    <a:pt x="156349" y="27453"/>
                  </a:lnTo>
                  <a:lnTo>
                    <a:pt x="164259" y="82269"/>
                  </a:lnTo>
                  <a:lnTo>
                    <a:pt x="173422" y="135064"/>
                  </a:lnTo>
                  <a:lnTo>
                    <a:pt x="183546" y="185802"/>
                  </a:lnTo>
                  <a:lnTo>
                    <a:pt x="193954" y="232420"/>
                  </a:lnTo>
                  <a:lnTo>
                    <a:pt x="207952" y="294288"/>
                  </a:lnTo>
                  <a:lnTo>
                    <a:pt x="221982" y="355945"/>
                  </a:lnTo>
                  <a:lnTo>
                    <a:pt x="236018" y="408159"/>
                  </a:lnTo>
                  <a:lnTo>
                    <a:pt x="246546" y="4360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8051" y="1392688"/>
              <a:ext cx="115815" cy="18131"/>
            </a:xfrm>
            <a:custGeom>
              <a:avLst/>
              <a:gdLst/>
              <a:ahLst/>
              <a:cxnLst/>
              <a:rect l="0" t="0" r="0" b="0"/>
              <a:pathLst>
                <a:path w="115815" h="18131">
                  <a:moveTo>
                    <a:pt x="115814" y="18130"/>
                  </a:moveTo>
                  <a:lnTo>
                    <a:pt x="99046" y="6952"/>
                  </a:lnTo>
                  <a:lnTo>
                    <a:pt x="66262" y="0"/>
                  </a:lnTo>
                  <a:lnTo>
                    <a:pt x="32502" y="3530"/>
                  </a:lnTo>
                  <a:lnTo>
                    <a:pt x="0" y="18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58093" y="1158134"/>
              <a:ext cx="157928" cy="327805"/>
            </a:xfrm>
            <a:custGeom>
              <a:avLst/>
              <a:gdLst/>
              <a:ahLst/>
              <a:cxnLst/>
              <a:rect l="0" t="0" r="0" b="0"/>
              <a:pathLst>
                <a:path w="157928" h="327805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47998"/>
                  </a:lnTo>
                  <a:lnTo>
                    <a:pt x="9878" y="200219"/>
                  </a:lnTo>
                  <a:lnTo>
                    <a:pt x="10335" y="252737"/>
                  </a:lnTo>
                  <a:lnTo>
                    <a:pt x="10471" y="302223"/>
                  </a:lnTo>
                  <a:lnTo>
                    <a:pt x="10490" y="317295"/>
                  </a:lnTo>
                  <a:lnTo>
                    <a:pt x="14012" y="325004"/>
                  </a:lnTo>
                  <a:lnTo>
                    <a:pt x="19870" y="327804"/>
                  </a:lnTo>
                  <a:lnTo>
                    <a:pt x="77639" y="318175"/>
                  </a:lnTo>
                  <a:lnTo>
                    <a:pt x="139729" y="316161"/>
                  </a:lnTo>
                  <a:lnTo>
                    <a:pt x="15792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26549" y="1189720"/>
              <a:ext cx="294799" cy="290977"/>
            </a:xfrm>
            <a:custGeom>
              <a:avLst/>
              <a:gdLst/>
              <a:ahLst/>
              <a:cxnLst/>
              <a:rect l="0" t="0" r="0" b="0"/>
              <a:pathLst>
                <a:path w="294799" h="290977">
                  <a:moveTo>
                    <a:pt x="0" y="21057"/>
                  </a:moveTo>
                  <a:lnTo>
                    <a:pt x="5589" y="79674"/>
                  </a:lnTo>
                  <a:lnTo>
                    <a:pt x="17958" y="132678"/>
                  </a:lnTo>
                  <a:lnTo>
                    <a:pt x="35149" y="194550"/>
                  </a:lnTo>
                  <a:lnTo>
                    <a:pt x="52649" y="251961"/>
                  </a:lnTo>
                  <a:lnTo>
                    <a:pt x="60834" y="272249"/>
                  </a:lnTo>
                  <a:lnTo>
                    <a:pt x="72271" y="289066"/>
                  </a:lnTo>
                  <a:lnTo>
                    <a:pt x="77426" y="290976"/>
                  </a:lnTo>
                  <a:lnTo>
                    <a:pt x="82033" y="288741"/>
                  </a:lnTo>
                  <a:lnTo>
                    <a:pt x="86274" y="283741"/>
                  </a:lnTo>
                  <a:lnTo>
                    <a:pt x="108666" y="221591"/>
                  </a:lnTo>
                  <a:lnTo>
                    <a:pt x="126325" y="168521"/>
                  </a:lnTo>
                  <a:lnTo>
                    <a:pt x="129840" y="157970"/>
                  </a:lnTo>
                  <a:lnTo>
                    <a:pt x="134523" y="153277"/>
                  </a:lnTo>
                  <a:lnTo>
                    <a:pt x="139985" y="152487"/>
                  </a:lnTo>
                  <a:lnTo>
                    <a:pt x="145966" y="154300"/>
                  </a:lnTo>
                  <a:lnTo>
                    <a:pt x="155731" y="171913"/>
                  </a:lnTo>
                  <a:lnTo>
                    <a:pt x="171531" y="225291"/>
                  </a:lnTo>
                  <a:lnTo>
                    <a:pt x="187954" y="255746"/>
                  </a:lnTo>
                  <a:lnTo>
                    <a:pt x="207638" y="279587"/>
                  </a:lnTo>
                  <a:lnTo>
                    <a:pt x="215634" y="283488"/>
                  </a:lnTo>
                  <a:lnTo>
                    <a:pt x="233878" y="284702"/>
                  </a:lnTo>
                  <a:lnTo>
                    <a:pt x="241316" y="279878"/>
                  </a:lnTo>
                  <a:lnTo>
                    <a:pt x="252701" y="262040"/>
                  </a:lnTo>
                  <a:lnTo>
                    <a:pt x="273281" y="204176"/>
                  </a:lnTo>
                  <a:lnTo>
                    <a:pt x="282099" y="144706"/>
                  </a:lnTo>
                  <a:lnTo>
                    <a:pt x="285010" y="87899"/>
                  </a:lnTo>
                  <a:lnTo>
                    <a:pt x="292518" y="34737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05575" y="1100830"/>
              <a:ext cx="178985" cy="320518"/>
            </a:xfrm>
            <a:custGeom>
              <a:avLst/>
              <a:gdLst/>
              <a:ahLst/>
              <a:cxnLst/>
              <a:rect l="0" t="0" r="0" b="0"/>
              <a:pathLst>
                <a:path w="178985" h="320518">
                  <a:moveTo>
                    <a:pt x="0" y="288931"/>
                  </a:moveTo>
                  <a:lnTo>
                    <a:pt x="5589" y="305699"/>
                  </a:lnTo>
                  <a:lnTo>
                    <a:pt x="8405" y="307129"/>
                  </a:lnTo>
                  <a:lnTo>
                    <a:pt x="11452" y="304572"/>
                  </a:lnTo>
                  <a:lnTo>
                    <a:pt x="17958" y="291204"/>
                  </a:lnTo>
                  <a:lnTo>
                    <a:pt x="27028" y="255029"/>
                  </a:lnTo>
                  <a:lnTo>
                    <a:pt x="31405" y="203237"/>
                  </a:lnTo>
                  <a:lnTo>
                    <a:pt x="38421" y="156046"/>
                  </a:lnTo>
                  <a:lnTo>
                    <a:pt x="44504" y="94529"/>
                  </a:lnTo>
                  <a:lnTo>
                    <a:pt x="51035" y="42301"/>
                  </a:lnTo>
                  <a:lnTo>
                    <a:pt x="57755" y="6455"/>
                  </a:lnTo>
                  <a:lnTo>
                    <a:pt x="61900" y="1178"/>
                  </a:lnTo>
                  <a:lnTo>
                    <a:pt x="67003" y="0"/>
                  </a:lnTo>
                  <a:lnTo>
                    <a:pt x="72745" y="1554"/>
                  </a:lnTo>
                  <a:lnTo>
                    <a:pt x="77742" y="6099"/>
                  </a:lnTo>
                  <a:lnTo>
                    <a:pt x="86414" y="20509"/>
                  </a:lnTo>
                  <a:lnTo>
                    <a:pt x="102684" y="75166"/>
                  </a:lnTo>
                  <a:lnTo>
                    <a:pt x="119462" y="123948"/>
                  </a:lnTo>
                  <a:lnTo>
                    <a:pt x="136204" y="179826"/>
                  </a:lnTo>
                  <a:lnTo>
                    <a:pt x="154330" y="243021"/>
                  </a:lnTo>
                  <a:lnTo>
                    <a:pt x="174297" y="306146"/>
                  </a:lnTo>
                  <a:lnTo>
                    <a:pt x="178984" y="320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68746" y="1316062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37202" y="1116020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19128" y="62258"/>
                  </a:lnTo>
                  <a:lnTo>
                    <a:pt x="49803" y="101193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37202" y="1063378"/>
              <a:ext cx="157928" cy="368498"/>
            </a:xfrm>
            <a:custGeom>
              <a:avLst/>
              <a:gdLst/>
              <a:ahLst/>
              <a:cxnLst/>
              <a:rect l="0" t="0" r="0" b="0"/>
              <a:pathLst>
                <a:path w="157928" h="368498">
                  <a:moveTo>
                    <a:pt x="157927" y="0"/>
                  </a:moveTo>
                  <a:lnTo>
                    <a:pt x="146749" y="11178"/>
                  </a:lnTo>
                  <a:lnTo>
                    <a:pt x="117494" y="73217"/>
                  </a:lnTo>
                  <a:lnTo>
                    <a:pt x="92320" y="132517"/>
                  </a:lnTo>
                  <a:lnTo>
                    <a:pt x="72977" y="180814"/>
                  </a:lnTo>
                  <a:lnTo>
                    <a:pt x="45481" y="243946"/>
                  </a:lnTo>
                  <a:lnTo>
                    <a:pt x="25924" y="300308"/>
                  </a:lnTo>
                  <a:lnTo>
                    <a:pt x="10796" y="34332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95129" y="1085559"/>
              <a:ext cx="245475" cy="325260"/>
            </a:xfrm>
            <a:custGeom>
              <a:avLst/>
              <a:gdLst/>
              <a:ahLst/>
              <a:cxnLst/>
              <a:rect l="0" t="0" r="0" b="0"/>
              <a:pathLst>
                <a:path w="245475" h="325260">
                  <a:moveTo>
                    <a:pt x="221098" y="40990"/>
                  </a:moveTo>
                  <a:lnTo>
                    <a:pt x="186201" y="11681"/>
                  </a:lnTo>
                  <a:lnTo>
                    <a:pt x="163865" y="4567"/>
                  </a:lnTo>
                  <a:lnTo>
                    <a:pt x="105808" y="0"/>
                  </a:lnTo>
                  <a:lnTo>
                    <a:pt x="92765" y="3135"/>
                  </a:lnTo>
                  <a:lnTo>
                    <a:pt x="72035" y="15976"/>
                  </a:lnTo>
                  <a:lnTo>
                    <a:pt x="47210" y="42937"/>
                  </a:lnTo>
                  <a:lnTo>
                    <a:pt x="38530" y="66032"/>
                  </a:lnTo>
                  <a:lnTo>
                    <a:pt x="36215" y="78741"/>
                  </a:lnTo>
                  <a:lnTo>
                    <a:pt x="39882" y="99102"/>
                  </a:lnTo>
                  <a:lnTo>
                    <a:pt x="44136" y="107807"/>
                  </a:lnTo>
                  <a:lnTo>
                    <a:pt x="51651" y="113611"/>
                  </a:lnTo>
                  <a:lnTo>
                    <a:pt x="72479" y="120059"/>
                  </a:lnTo>
                  <a:lnTo>
                    <a:pt x="123978" y="125369"/>
                  </a:lnTo>
                  <a:lnTo>
                    <a:pt x="162946" y="134491"/>
                  </a:lnTo>
                  <a:lnTo>
                    <a:pt x="198260" y="157942"/>
                  </a:lnTo>
                  <a:lnTo>
                    <a:pt x="233732" y="193218"/>
                  </a:lnTo>
                  <a:lnTo>
                    <a:pt x="243481" y="211592"/>
                  </a:lnTo>
                  <a:lnTo>
                    <a:pt x="245474" y="234576"/>
                  </a:lnTo>
                  <a:lnTo>
                    <a:pt x="241291" y="258049"/>
                  </a:lnTo>
                  <a:lnTo>
                    <a:pt x="231633" y="276281"/>
                  </a:lnTo>
                  <a:lnTo>
                    <a:pt x="213302" y="289063"/>
                  </a:lnTo>
                  <a:lnTo>
                    <a:pt x="189557" y="297474"/>
                  </a:lnTo>
                  <a:lnTo>
                    <a:pt x="127965" y="308905"/>
                  </a:lnTo>
                  <a:lnTo>
                    <a:pt x="68908" y="314750"/>
                  </a:lnTo>
                  <a:lnTo>
                    <a:pt x="20327" y="322837"/>
                  </a:lnTo>
                  <a:lnTo>
                    <a:pt x="0" y="3252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75589" y="1166585"/>
              <a:ext cx="135479" cy="179602"/>
            </a:xfrm>
            <a:custGeom>
              <a:avLst/>
              <a:gdLst/>
              <a:ahLst/>
              <a:cxnLst/>
              <a:rect l="0" t="0" r="0" b="0"/>
              <a:pathLst>
                <a:path w="135479" h="179602">
                  <a:moveTo>
                    <a:pt x="114421" y="54720"/>
                  </a:moveTo>
                  <a:lnTo>
                    <a:pt x="104846" y="30674"/>
                  </a:lnTo>
                  <a:lnTo>
                    <a:pt x="94178" y="16347"/>
                  </a:lnTo>
                  <a:lnTo>
                    <a:pt x="69429" y="716"/>
                  </a:lnTo>
                  <a:lnTo>
                    <a:pt x="59860" y="0"/>
                  </a:lnTo>
                  <a:lnTo>
                    <a:pt x="39869" y="5444"/>
                  </a:lnTo>
                  <a:lnTo>
                    <a:pt x="22405" y="18782"/>
                  </a:lnTo>
                  <a:lnTo>
                    <a:pt x="14473" y="27252"/>
                  </a:lnTo>
                  <a:lnTo>
                    <a:pt x="5659" y="49141"/>
                  </a:lnTo>
                  <a:lnTo>
                    <a:pt x="0" y="101321"/>
                  </a:lnTo>
                  <a:lnTo>
                    <a:pt x="5466" y="125735"/>
                  </a:lnTo>
                  <a:lnTo>
                    <a:pt x="21697" y="156090"/>
                  </a:lnTo>
                  <a:lnTo>
                    <a:pt x="28038" y="164414"/>
                  </a:lnTo>
                  <a:lnTo>
                    <a:pt x="47563" y="173663"/>
                  </a:lnTo>
                  <a:lnTo>
                    <a:pt x="98225" y="179601"/>
                  </a:lnTo>
                  <a:lnTo>
                    <a:pt x="116191" y="177293"/>
                  </a:lnTo>
                  <a:lnTo>
                    <a:pt x="135478" y="170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59839" y="1198645"/>
              <a:ext cx="132497" cy="151266"/>
            </a:xfrm>
            <a:custGeom>
              <a:avLst/>
              <a:gdLst/>
              <a:ahLst/>
              <a:cxnLst/>
              <a:rect l="0" t="0" r="0" b="0"/>
              <a:pathLst>
                <a:path w="132497" h="151266">
                  <a:moveTo>
                    <a:pt x="67042" y="12132"/>
                  </a:moveTo>
                  <a:lnTo>
                    <a:pt x="55863" y="953"/>
                  </a:lnTo>
                  <a:lnTo>
                    <a:pt x="49061" y="0"/>
                  </a:lnTo>
                  <a:lnTo>
                    <a:pt x="32144" y="5180"/>
                  </a:lnTo>
                  <a:lnTo>
                    <a:pt x="19166" y="18401"/>
                  </a:lnTo>
                  <a:lnTo>
                    <a:pt x="1303" y="55484"/>
                  </a:lnTo>
                  <a:lnTo>
                    <a:pt x="0" y="78973"/>
                  </a:lnTo>
                  <a:lnTo>
                    <a:pt x="4490" y="103840"/>
                  </a:lnTo>
                  <a:lnTo>
                    <a:pt x="14284" y="126590"/>
                  </a:lnTo>
                  <a:lnTo>
                    <a:pt x="29556" y="142161"/>
                  </a:lnTo>
                  <a:lnTo>
                    <a:pt x="38542" y="147951"/>
                  </a:lnTo>
                  <a:lnTo>
                    <a:pt x="61004" y="151265"/>
                  </a:lnTo>
                  <a:lnTo>
                    <a:pt x="85415" y="147668"/>
                  </a:lnTo>
                  <a:lnTo>
                    <a:pt x="107963" y="138271"/>
                  </a:lnTo>
                  <a:lnTo>
                    <a:pt x="123444" y="123176"/>
                  </a:lnTo>
                  <a:lnTo>
                    <a:pt x="129209" y="114237"/>
                  </a:lnTo>
                  <a:lnTo>
                    <a:pt x="132496" y="94946"/>
                  </a:lnTo>
                  <a:lnTo>
                    <a:pt x="125074" y="53967"/>
                  </a:lnTo>
                  <a:lnTo>
                    <a:pt x="110103" y="28167"/>
                  </a:lnTo>
                  <a:lnTo>
                    <a:pt x="88099" y="1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90052" y="1133620"/>
              <a:ext cx="400084" cy="209031"/>
            </a:xfrm>
            <a:custGeom>
              <a:avLst/>
              <a:gdLst/>
              <a:ahLst/>
              <a:cxnLst/>
              <a:rect l="0" t="0" r="0" b="0"/>
              <a:pathLst>
                <a:path w="400084" h="209031">
                  <a:moveTo>
                    <a:pt x="0" y="98214"/>
                  </a:moveTo>
                  <a:lnTo>
                    <a:pt x="27511" y="152089"/>
                  </a:lnTo>
                  <a:lnTo>
                    <a:pt x="45549" y="203661"/>
                  </a:lnTo>
                  <a:lnTo>
                    <a:pt x="45574" y="208286"/>
                  </a:lnTo>
                  <a:lnTo>
                    <a:pt x="43250" y="209030"/>
                  </a:lnTo>
                  <a:lnTo>
                    <a:pt x="39362" y="207186"/>
                  </a:lnTo>
                  <a:lnTo>
                    <a:pt x="28300" y="176645"/>
                  </a:lnTo>
                  <a:lnTo>
                    <a:pt x="23657" y="115093"/>
                  </a:lnTo>
                  <a:lnTo>
                    <a:pt x="31056" y="73319"/>
                  </a:lnTo>
                  <a:lnTo>
                    <a:pt x="41488" y="53614"/>
                  </a:lnTo>
                  <a:lnTo>
                    <a:pt x="47546" y="49763"/>
                  </a:lnTo>
                  <a:lnTo>
                    <a:pt x="53924" y="49536"/>
                  </a:lnTo>
                  <a:lnTo>
                    <a:pt x="86560" y="65982"/>
                  </a:lnTo>
                  <a:lnTo>
                    <a:pt x="100082" y="81549"/>
                  </a:lnTo>
                  <a:lnTo>
                    <a:pt x="122147" y="137613"/>
                  </a:lnTo>
                  <a:lnTo>
                    <a:pt x="129547" y="160178"/>
                  </a:lnTo>
                  <a:lnTo>
                    <a:pt x="131988" y="162920"/>
                  </a:lnTo>
                  <a:lnTo>
                    <a:pt x="133615" y="160069"/>
                  </a:lnTo>
                  <a:lnTo>
                    <a:pt x="134254" y="145592"/>
                  </a:lnTo>
                  <a:lnTo>
                    <a:pt x="130376" y="115371"/>
                  </a:lnTo>
                  <a:lnTo>
                    <a:pt x="138360" y="60182"/>
                  </a:lnTo>
                  <a:lnTo>
                    <a:pt x="141373" y="48293"/>
                  </a:lnTo>
                  <a:lnTo>
                    <a:pt x="148061" y="41536"/>
                  </a:lnTo>
                  <a:lnTo>
                    <a:pt x="157199" y="38202"/>
                  </a:lnTo>
                  <a:lnTo>
                    <a:pt x="167970" y="37149"/>
                  </a:lnTo>
                  <a:lnTo>
                    <a:pt x="177491" y="39956"/>
                  </a:lnTo>
                  <a:lnTo>
                    <a:pt x="194308" y="52434"/>
                  </a:lnTo>
                  <a:lnTo>
                    <a:pt x="206462" y="72798"/>
                  </a:lnTo>
                  <a:lnTo>
                    <a:pt x="227576" y="129225"/>
                  </a:lnTo>
                  <a:lnTo>
                    <a:pt x="234896" y="150601"/>
                  </a:lnTo>
                  <a:lnTo>
                    <a:pt x="238485" y="153026"/>
                  </a:lnTo>
                  <a:lnTo>
                    <a:pt x="242048" y="149963"/>
                  </a:lnTo>
                  <a:lnTo>
                    <a:pt x="261761" y="117015"/>
                  </a:lnTo>
                  <a:lnTo>
                    <a:pt x="306521" y="77784"/>
                  </a:lnTo>
                  <a:lnTo>
                    <a:pt x="342087" y="49205"/>
                  </a:lnTo>
                  <a:lnTo>
                    <a:pt x="346211" y="39805"/>
                  </a:lnTo>
                  <a:lnTo>
                    <a:pt x="347674" y="16882"/>
                  </a:lnTo>
                  <a:lnTo>
                    <a:pt x="342917" y="8898"/>
                  </a:lnTo>
                  <a:lnTo>
                    <a:pt x="335066" y="3575"/>
                  </a:lnTo>
                  <a:lnTo>
                    <a:pt x="325153" y="26"/>
                  </a:lnTo>
                  <a:lnTo>
                    <a:pt x="315034" y="0"/>
                  </a:lnTo>
                  <a:lnTo>
                    <a:pt x="294433" y="6210"/>
                  </a:lnTo>
                  <a:lnTo>
                    <a:pt x="268693" y="22860"/>
                  </a:lnTo>
                  <a:lnTo>
                    <a:pt x="256680" y="42107"/>
                  </a:lnTo>
                  <a:lnTo>
                    <a:pt x="251838" y="53790"/>
                  </a:lnTo>
                  <a:lnTo>
                    <a:pt x="249578" y="79250"/>
                  </a:lnTo>
                  <a:lnTo>
                    <a:pt x="253643" y="104993"/>
                  </a:lnTo>
                  <a:lnTo>
                    <a:pt x="281810" y="160891"/>
                  </a:lnTo>
                  <a:lnTo>
                    <a:pt x="298384" y="175983"/>
                  </a:lnTo>
                  <a:lnTo>
                    <a:pt x="318618" y="185420"/>
                  </a:lnTo>
                  <a:lnTo>
                    <a:pt x="343209" y="189615"/>
                  </a:lnTo>
                  <a:lnTo>
                    <a:pt x="366617" y="185240"/>
                  </a:lnTo>
                  <a:lnTo>
                    <a:pt x="400083" y="171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32248" y="1120960"/>
              <a:ext cx="126505" cy="166306"/>
            </a:xfrm>
            <a:custGeom>
              <a:avLst/>
              <a:gdLst/>
              <a:ahLst/>
              <a:cxnLst/>
              <a:rect l="0" t="0" r="0" b="0"/>
              <a:pathLst>
                <a:path w="126505" h="166306">
                  <a:moveTo>
                    <a:pt x="105285" y="5589"/>
                  </a:moveTo>
                  <a:lnTo>
                    <a:pt x="88518" y="0"/>
                  </a:lnTo>
                  <a:lnTo>
                    <a:pt x="70927" y="375"/>
                  </a:lnTo>
                  <a:lnTo>
                    <a:pt x="51410" y="5611"/>
                  </a:lnTo>
                  <a:lnTo>
                    <a:pt x="13405" y="28037"/>
                  </a:lnTo>
                  <a:lnTo>
                    <a:pt x="5427" y="34592"/>
                  </a:lnTo>
                  <a:lnTo>
                    <a:pt x="2448" y="41302"/>
                  </a:lnTo>
                  <a:lnTo>
                    <a:pt x="2802" y="48115"/>
                  </a:lnTo>
                  <a:lnTo>
                    <a:pt x="5378" y="54996"/>
                  </a:lnTo>
                  <a:lnTo>
                    <a:pt x="20718" y="68882"/>
                  </a:lnTo>
                  <a:lnTo>
                    <a:pt x="84199" y="99432"/>
                  </a:lnTo>
                  <a:lnTo>
                    <a:pt x="104102" y="108128"/>
                  </a:lnTo>
                  <a:lnTo>
                    <a:pt x="120747" y="119792"/>
                  </a:lnTo>
                  <a:lnTo>
                    <a:pt x="124952" y="127348"/>
                  </a:lnTo>
                  <a:lnTo>
                    <a:pt x="126504" y="145102"/>
                  </a:lnTo>
                  <a:lnTo>
                    <a:pt x="122941" y="152410"/>
                  </a:lnTo>
                  <a:lnTo>
                    <a:pt x="109623" y="163649"/>
                  </a:lnTo>
                  <a:lnTo>
                    <a:pt x="88886" y="166305"/>
                  </a:lnTo>
                  <a:lnTo>
                    <a:pt x="31856" y="158478"/>
                  </a:lnTo>
                  <a:lnTo>
                    <a:pt x="0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34526" y="947564"/>
              <a:ext cx="166839" cy="333400"/>
            </a:xfrm>
            <a:custGeom>
              <a:avLst/>
              <a:gdLst/>
              <a:ahLst/>
              <a:cxnLst/>
              <a:rect l="0" t="0" r="0" b="0"/>
              <a:pathLst>
                <a:path w="166839" h="333400">
                  <a:moveTo>
                    <a:pt x="8334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9" y="153916"/>
                  </a:lnTo>
                  <a:lnTo>
                    <a:pt x="15306" y="208868"/>
                  </a:lnTo>
                  <a:lnTo>
                    <a:pt x="18160" y="263570"/>
                  </a:lnTo>
                  <a:lnTo>
                    <a:pt x="23666" y="318025"/>
                  </a:lnTo>
                  <a:lnTo>
                    <a:pt x="20895" y="317302"/>
                  </a:lnTo>
                  <a:lnTo>
                    <a:pt x="16708" y="313310"/>
                  </a:lnTo>
                  <a:lnTo>
                    <a:pt x="12056" y="296397"/>
                  </a:lnTo>
                  <a:lnTo>
                    <a:pt x="12556" y="257447"/>
                  </a:lnTo>
                  <a:lnTo>
                    <a:pt x="18399" y="227895"/>
                  </a:lnTo>
                  <a:lnTo>
                    <a:pt x="34843" y="192697"/>
                  </a:lnTo>
                  <a:lnTo>
                    <a:pt x="47801" y="174940"/>
                  </a:lnTo>
                  <a:lnTo>
                    <a:pt x="56873" y="170439"/>
                  </a:lnTo>
                  <a:lnTo>
                    <a:pt x="79429" y="168558"/>
                  </a:lnTo>
                  <a:lnTo>
                    <a:pt x="101933" y="177860"/>
                  </a:lnTo>
                  <a:lnTo>
                    <a:pt x="162068" y="228052"/>
                  </a:lnTo>
                  <a:lnTo>
                    <a:pt x="165805" y="238602"/>
                  </a:lnTo>
                  <a:lnTo>
                    <a:pt x="166838" y="265923"/>
                  </a:lnTo>
                  <a:lnTo>
                    <a:pt x="155254" y="303010"/>
                  </a:lnTo>
                  <a:lnTo>
                    <a:pt x="137193" y="319115"/>
                  </a:lnTo>
                  <a:lnTo>
                    <a:pt x="113568" y="329002"/>
                  </a:lnTo>
                  <a:lnTo>
                    <a:pt x="76299" y="333399"/>
                  </a:lnTo>
                  <a:lnTo>
                    <a:pt x="39919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37616" y="937036"/>
              <a:ext cx="326385" cy="365611"/>
            </a:xfrm>
            <a:custGeom>
              <a:avLst/>
              <a:gdLst/>
              <a:ahLst/>
              <a:cxnLst/>
              <a:rect l="0" t="0" r="0" b="0"/>
              <a:pathLst>
                <a:path w="326385" h="365611">
                  <a:moveTo>
                    <a:pt x="0" y="315855"/>
                  </a:moveTo>
                  <a:lnTo>
                    <a:pt x="26386" y="300214"/>
                  </a:lnTo>
                  <a:lnTo>
                    <a:pt x="62281" y="289513"/>
                  </a:lnTo>
                  <a:lnTo>
                    <a:pt x="124607" y="279371"/>
                  </a:lnTo>
                  <a:lnTo>
                    <a:pt x="178756" y="259910"/>
                  </a:lnTo>
                  <a:lnTo>
                    <a:pt x="189361" y="253992"/>
                  </a:lnTo>
                  <a:lnTo>
                    <a:pt x="204263" y="238057"/>
                  </a:lnTo>
                  <a:lnTo>
                    <a:pt x="209875" y="228895"/>
                  </a:lnTo>
                  <a:lnTo>
                    <a:pt x="212991" y="209356"/>
                  </a:lnTo>
                  <a:lnTo>
                    <a:pt x="212184" y="199232"/>
                  </a:lnTo>
                  <a:lnTo>
                    <a:pt x="208136" y="191313"/>
                  </a:lnTo>
                  <a:lnTo>
                    <a:pt x="194281" y="179394"/>
                  </a:lnTo>
                  <a:lnTo>
                    <a:pt x="173305" y="176437"/>
                  </a:lnTo>
                  <a:lnTo>
                    <a:pt x="149554" y="180192"/>
                  </a:lnTo>
                  <a:lnTo>
                    <a:pt x="127300" y="189659"/>
                  </a:lnTo>
                  <a:lnTo>
                    <a:pt x="111950" y="204786"/>
                  </a:lnTo>
                  <a:lnTo>
                    <a:pt x="106219" y="213733"/>
                  </a:lnTo>
                  <a:lnTo>
                    <a:pt x="98153" y="248682"/>
                  </a:lnTo>
                  <a:lnTo>
                    <a:pt x="101352" y="283084"/>
                  </a:lnTo>
                  <a:lnTo>
                    <a:pt x="115298" y="315503"/>
                  </a:lnTo>
                  <a:lnTo>
                    <a:pt x="134248" y="341747"/>
                  </a:lnTo>
                  <a:lnTo>
                    <a:pt x="160270" y="358751"/>
                  </a:lnTo>
                  <a:lnTo>
                    <a:pt x="195797" y="365610"/>
                  </a:lnTo>
                  <a:lnTo>
                    <a:pt x="241317" y="359521"/>
                  </a:lnTo>
                  <a:lnTo>
                    <a:pt x="262840" y="353589"/>
                  </a:lnTo>
                  <a:lnTo>
                    <a:pt x="271153" y="348030"/>
                  </a:lnTo>
                  <a:lnTo>
                    <a:pt x="283509" y="332495"/>
                  </a:lnTo>
                  <a:lnTo>
                    <a:pt x="286662" y="313892"/>
                  </a:lnTo>
                  <a:lnTo>
                    <a:pt x="276179" y="255718"/>
                  </a:lnTo>
                  <a:lnTo>
                    <a:pt x="259562" y="200441"/>
                  </a:lnTo>
                  <a:lnTo>
                    <a:pt x="242137" y="139118"/>
                  </a:lnTo>
                  <a:lnTo>
                    <a:pt x="226945" y="84524"/>
                  </a:lnTo>
                  <a:lnTo>
                    <a:pt x="228767" y="63302"/>
                  </a:lnTo>
                  <a:lnTo>
                    <a:pt x="236595" y="45292"/>
                  </a:lnTo>
                  <a:lnTo>
                    <a:pt x="241958" y="37213"/>
                  </a:lnTo>
                  <a:lnTo>
                    <a:pt x="257276" y="25118"/>
                  </a:lnTo>
                  <a:lnTo>
                    <a:pt x="303591" y="5214"/>
                  </a:lnTo>
                  <a:lnTo>
                    <a:pt x="3263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48186" y="111602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4061" y="16789"/>
                  </a:lnTo>
                  <a:lnTo>
                    <a:pt x="1937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097209" y="1152545"/>
              <a:ext cx="138310" cy="148829"/>
            </a:xfrm>
            <a:custGeom>
              <a:avLst/>
              <a:gdLst/>
              <a:ahLst/>
              <a:cxnLst/>
              <a:rect l="0" t="0" r="0" b="0"/>
              <a:pathLst>
                <a:path w="138310" h="148829">
                  <a:moveTo>
                    <a:pt x="103661" y="5589"/>
                  </a:moveTo>
                  <a:lnTo>
                    <a:pt x="86893" y="0"/>
                  </a:lnTo>
                  <a:lnTo>
                    <a:pt x="48520" y="2113"/>
                  </a:lnTo>
                  <a:lnTo>
                    <a:pt x="26122" y="10284"/>
                  </a:lnTo>
                  <a:lnTo>
                    <a:pt x="16873" y="15738"/>
                  </a:lnTo>
                  <a:lnTo>
                    <a:pt x="10708" y="24053"/>
                  </a:lnTo>
                  <a:lnTo>
                    <a:pt x="3857" y="45771"/>
                  </a:lnTo>
                  <a:lnTo>
                    <a:pt x="0" y="84305"/>
                  </a:lnTo>
                  <a:lnTo>
                    <a:pt x="5337" y="105305"/>
                  </a:lnTo>
                  <a:lnTo>
                    <a:pt x="27827" y="137850"/>
                  </a:lnTo>
                  <a:lnTo>
                    <a:pt x="47340" y="146260"/>
                  </a:lnTo>
                  <a:lnTo>
                    <a:pt x="70441" y="148828"/>
                  </a:lnTo>
                  <a:lnTo>
                    <a:pt x="92406" y="146070"/>
                  </a:lnTo>
                  <a:lnTo>
                    <a:pt x="110747" y="137825"/>
                  </a:lnTo>
                  <a:lnTo>
                    <a:pt x="118913" y="132351"/>
                  </a:lnTo>
                  <a:lnTo>
                    <a:pt x="131107" y="116910"/>
                  </a:lnTo>
                  <a:lnTo>
                    <a:pt x="135996" y="107879"/>
                  </a:lnTo>
                  <a:lnTo>
                    <a:pt x="138309" y="88486"/>
                  </a:lnTo>
                  <a:lnTo>
                    <a:pt x="135246" y="582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55715" y="1105492"/>
              <a:ext cx="50490" cy="182860"/>
            </a:xfrm>
            <a:custGeom>
              <a:avLst/>
              <a:gdLst/>
              <a:ahLst/>
              <a:cxnLst/>
              <a:rect l="0" t="0" r="0" b="0"/>
              <a:pathLst>
                <a:path w="50490" h="182860">
                  <a:moveTo>
                    <a:pt x="8326" y="105285"/>
                  </a:moveTo>
                  <a:lnTo>
                    <a:pt x="37007" y="159160"/>
                  </a:lnTo>
                  <a:lnTo>
                    <a:pt x="50489" y="182859"/>
                  </a:lnTo>
                  <a:lnTo>
                    <a:pt x="30588" y="154278"/>
                  </a:lnTo>
                  <a:lnTo>
                    <a:pt x="5231" y="94436"/>
                  </a:lnTo>
                  <a:lnTo>
                    <a:pt x="0" y="57487"/>
                  </a:lnTo>
                  <a:lnTo>
                    <a:pt x="5016" y="36858"/>
                  </a:lnTo>
                  <a:lnTo>
                    <a:pt x="9629" y="28081"/>
                  </a:lnTo>
                  <a:lnTo>
                    <a:pt x="24113" y="15210"/>
                  </a:lnTo>
                  <a:lnTo>
                    <a:pt x="504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72443" y="1084138"/>
              <a:ext cx="186397" cy="214605"/>
            </a:xfrm>
            <a:custGeom>
              <a:avLst/>
              <a:gdLst/>
              <a:ahLst/>
              <a:cxnLst/>
              <a:rect l="0" t="0" r="0" b="0"/>
              <a:pathLst>
                <a:path w="186397" h="214605">
                  <a:moveTo>
                    <a:pt x="7412" y="95053"/>
                  </a:moveTo>
                  <a:lnTo>
                    <a:pt x="25392" y="110694"/>
                  </a:lnTo>
                  <a:lnTo>
                    <a:pt x="42309" y="118772"/>
                  </a:lnTo>
                  <a:lnTo>
                    <a:pt x="77153" y="124308"/>
                  </a:lnTo>
                  <a:lnTo>
                    <a:pt x="122443" y="117773"/>
                  </a:lnTo>
                  <a:lnTo>
                    <a:pt x="143935" y="111780"/>
                  </a:lnTo>
                  <a:lnTo>
                    <a:pt x="152239" y="106204"/>
                  </a:lnTo>
                  <a:lnTo>
                    <a:pt x="164586" y="90651"/>
                  </a:lnTo>
                  <a:lnTo>
                    <a:pt x="167734" y="72039"/>
                  </a:lnTo>
                  <a:lnTo>
                    <a:pt x="164064" y="52070"/>
                  </a:lnTo>
                  <a:lnTo>
                    <a:pt x="154634" y="31496"/>
                  </a:lnTo>
                  <a:lnTo>
                    <a:pt x="136405" y="13773"/>
                  </a:lnTo>
                  <a:lnTo>
                    <a:pt x="124992" y="5771"/>
                  </a:lnTo>
                  <a:lnTo>
                    <a:pt x="99834" y="0"/>
                  </a:lnTo>
                  <a:lnTo>
                    <a:pt x="51144" y="5827"/>
                  </a:lnTo>
                  <a:lnTo>
                    <a:pt x="24009" y="20523"/>
                  </a:lnTo>
                  <a:lnTo>
                    <a:pt x="11669" y="36192"/>
                  </a:lnTo>
                  <a:lnTo>
                    <a:pt x="3455" y="56025"/>
                  </a:lnTo>
                  <a:lnTo>
                    <a:pt x="0" y="92328"/>
                  </a:lnTo>
                  <a:lnTo>
                    <a:pt x="7035" y="125831"/>
                  </a:lnTo>
                  <a:lnTo>
                    <a:pt x="36363" y="179175"/>
                  </a:lnTo>
                  <a:lnTo>
                    <a:pt x="53034" y="194052"/>
                  </a:lnTo>
                  <a:lnTo>
                    <a:pt x="92332" y="213134"/>
                  </a:lnTo>
                  <a:lnTo>
                    <a:pt x="113005" y="214604"/>
                  </a:lnTo>
                  <a:lnTo>
                    <a:pt x="174869" y="211195"/>
                  </a:lnTo>
                  <a:lnTo>
                    <a:pt x="186396" y="2108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45065" y="1117286"/>
              <a:ext cx="187557" cy="175862"/>
            </a:xfrm>
            <a:custGeom>
              <a:avLst/>
              <a:gdLst/>
              <a:ahLst/>
              <a:cxnLst/>
              <a:rect l="0" t="0" r="0" b="0"/>
              <a:pathLst>
                <a:path w="187557" h="175862">
                  <a:moveTo>
                    <a:pt x="113857" y="93491"/>
                  </a:moveTo>
                  <a:lnTo>
                    <a:pt x="94729" y="30063"/>
                  </a:lnTo>
                  <a:lnTo>
                    <a:pt x="83519" y="9149"/>
                  </a:lnTo>
                  <a:lnTo>
                    <a:pt x="74914" y="3338"/>
                  </a:lnTo>
                  <a:lnTo>
                    <a:pt x="52875" y="0"/>
                  </a:lnTo>
                  <a:lnTo>
                    <a:pt x="42787" y="4258"/>
                  </a:lnTo>
                  <a:lnTo>
                    <a:pt x="25338" y="21466"/>
                  </a:lnTo>
                  <a:lnTo>
                    <a:pt x="7951" y="51873"/>
                  </a:lnTo>
                  <a:lnTo>
                    <a:pt x="0" y="101994"/>
                  </a:lnTo>
                  <a:lnTo>
                    <a:pt x="1550" y="153835"/>
                  </a:lnTo>
                  <a:lnTo>
                    <a:pt x="3890" y="165306"/>
                  </a:lnTo>
                  <a:lnTo>
                    <a:pt x="8961" y="171783"/>
                  </a:lnTo>
                  <a:lnTo>
                    <a:pt x="15850" y="174932"/>
                  </a:lnTo>
                  <a:lnTo>
                    <a:pt x="23953" y="175861"/>
                  </a:lnTo>
                  <a:lnTo>
                    <a:pt x="39195" y="170654"/>
                  </a:lnTo>
                  <a:lnTo>
                    <a:pt x="46534" y="165990"/>
                  </a:lnTo>
                  <a:lnTo>
                    <a:pt x="57810" y="151449"/>
                  </a:lnTo>
                  <a:lnTo>
                    <a:pt x="94647" y="91722"/>
                  </a:lnTo>
                  <a:lnTo>
                    <a:pt x="101614" y="51981"/>
                  </a:lnTo>
                  <a:lnTo>
                    <a:pt x="112753" y="101304"/>
                  </a:lnTo>
                  <a:lnTo>
                    <a:pt x="142712" y="141804"/>
                  </a:lnTo>
                  <a:lnTo>
                    <a:pt x="187556" y="167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253720" y="1062335"/>
              <a:ext cx="168457" cy="190557"/>
            </a:xfrm>
            <a:custGeom>
              <a:avLst/>
              <a:gdLst/>
              <a:ahLst/>
              <a:cxnLst/>
              <a:rect l="0" t="0" r="0" b="0"/>
              <a:pathLst>
                <a:path w="168457" h="190557">
                  <a:moveTo>
                    <a:pt x="0" y="32628"/>
                  </a:moveTo>
                  <a:lnTo>
                    <a:pt x="14654" y="94721"/>
                  </a:lnTo>
                  <a:lnTo>
                    <a:pt x="23333" y="156633"/>
                  </a:lnTo>
                  <a:lnTo>
                    <a:pt x="26084" y="167941"/>
                  </a:lnTo>
                  <a:lnTo>
                    <a:pt x="25578" y="171969"/>
                  </a:lnTo>
                  <a:lnTo>
                    <a:pt x="22902" y="171146"/>
                  </a:lnTo>
                  <a:lnTo>
                    <a:pt x="18777" y="167087"/>
                  </a:lnTo>
                  <a:lnTo>
                    <a:pt x="14194" y="150100"/>
                  </a:lnTo>
                  <a:lnTo>
                    <a:pt x="5664" y="101066"/>
                  </a:lnTo>
                  <a:lnTo>
                    <a:pt x="1678" y="54596"/>
                  </a:lnTo>
                  <a:lnTo>
                    <a:pt x="6985" y="30303"/>
                  </a:lnTo>
                  <a:lnTo>
                    <a:pt x="11676" y="20550"/>
                  </a:lnTo>
                  <a:lnTo>
                    <a:pt x="26246" y="6593"/>
                  </a:lnTo>
                  <a:lnTo>
                    <a:pt x="35045" y="1233"/>
                  </a:lnTo>
                  <a:lnTo>
                    <a:pt x="43250" y="0"/>
                  </a:lnTo>
                  <a:lnTo>
                    <a:pt x="51060" y="1517"/>
                  </a:lnTo>
                  <a:lnTo>
                    <a:pt x="73230" y="14832"/>
                  </a:lnTo>
                  <a:lnTo>
                    <a:pt x="101682" y="45880"/>
                  </a:lnTo>
                  <a:lnTo>
                    <a:pt x="143881" y="106567"/>
                  </a:lnTo>
                  <a:lnTo>
                    <a:pt x="159355" y="137984"/>
                  </a:lnTo>
                  <a:lnTo>
                    <a:pt x="168456" y="1905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47527" y="1068317"/>
              <a:ext cx="143193" cy="171125"/>
            </a:xfrm>
            <a:custGeom>
              <a:avLst/>
              <a:gdLst/>
              <a:ahLst/>
              <a:cxnLst/>
              <a:rect l="0" t="0" r="0" b="0"/>
              <a:pathLst>
                <a:path w="143193" h="171125">
                  <a:moveTo>
                    <a:pt x="100991" y="5589"/>
                  </a:moveTo>
                  <a:lnTo>
                    <a:pt x="84223" y="0"/>
                  </a:lnTo>
                  <a:lnTo>
                    <a:pt x="66632" y="376"/>
                  </a:lnTo>
                  <a:lnTo>
                    <a:pt x="48286" y="5612"/>
                  </a:lnTo>
                  <a:lnTo>
                    <a:pt x="32333" y="15738"/>
                  </a:lnTo>
                  <a:lnTo>
                    <a:pt x="10198" y="45771"/>
                  </a:lnTo>
                  <a:lnTo>
                    <a:pt x="0" y="84305"/>
                  </a:lnTo>
                  <a:lnTo>
                    <a:pt x="2567" y="119770"/>
                  </a:lnTo>
                  <a:lnTo>
                    <a:pt x="10844" y="138614"/>
                  </a:lnTo>
                  <a:lnTo>
                    <a:pt x="16327" y="146915"/>
                  </a:lnTo>
                  <a:lnTo>
                    <a:pt x="31777" y="159258"/>
                  </a:lnTo>
                  <a:lnTo>
                    <a:pt x="51512" y="167473"/>
                  </a:lnTo>
                  <a:lnTo>
                    <a:pt x="75881" y="171124"/>
                  </a:lnTo>
                  <a:lnTo>
                    <a:pt x="99189" y="166508"/>
                  </a:lnTo>
                  <a:lnTo>
                    <a:pt x="110318" y="162001"/>
                  </a:lnTo>
                  <a:lnTo>
                    <a:pt x="128923" y="144516"/>
                  </a:lnTo>
                  <a:lnTo>
                    <a:pt x="137160" y="133302"/>
                  </a:lnTo>
                  <a:lnTo>
                    <a:pt x="143192" y="108364"/>
                  </a:lnTo>
                  <a:lnTo>
                    <a:pt x="137533" y="59816"/>
                  </a:lnTo>
                  <a:lnTo>
                    <a:pt x="122048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34643" y="1042321"/>
              <a:ext cx="132824" cy="195586"/>
            </a:xfrm>
            <a:custGeom>
              <a:avLst/>
              <a:gdLst/>
              <a:ahLst/>
              <a:cxnLst/>
              <a:rect l="0" t="0" r="0" b="0"/>
              <a:pathLst>
                <a:path w="132824" h="195586">
                  <a:moveTo>
                    <a:pt x="19160" y="52642"/>
                  </a:moveTo>
                  <a:lnTo>
                    <a:pt x="2371" y="107687"/>
                  </a:lnTo>
                  <a:lnTo>
                    <a:pt x="0" y="132479"/>
                  </a:lnTo>
                  <a:lnTo>
                    <a:pt x="5185" y="152856"/>
                  </a:lnTo>
                  <a:lnTo>
                    <a:pt x="27578" y="185002"/>
                  </a:lnTo>
                  <a:lnTo>
                    <a:pt x="47078" y="193357"/>
                  </a:lnTo>
                  <a:lnTo>
                    <a:pt x="58829" y="195585"/>
                  </a:lnTo>
                  <a:lnTo>
                    <a:pt x="81244" y="191822"/>
                  </a:lnTo>
                  <a:lnTo>
                    <a:pt x="92135" y="187542"/>
                  </a:lnTo>
                  <a:lnTo>
                    <a:pt x="110475" y="170310"/>
                  </a:lnTo>
                  <a:lnTo>
                    <a:pt x="124085" y="147053"/>
                  </a:lnTo>
                  <a:lnTo>
                    <a:pt x="132823" y="93995"/>
                  </a:lnTo>
                  <a:lnTo>
                    <a:pt x="128959" y="38454"/>
                  </a:lnTo>
                  <a:lnTo>
                    <a:pt x="1244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824235" y="1002100"/>
              <a:ext cx="177009" cy="198149"/>
            </a:xfrm>
            <a:custGeom>
              <a:avLst/>
              <a:gdLst/>
              <a:ahLst/>
              <a:cxnLst/>
              <a:rect l="0" t="0" r="0" b="0"/>
              <a:pathLst>
                <a:path w="177009" h="198149">
                  <a:moveTo>
                    <a:pt x="8552" y="92863"/>
                  </a:moveTo>
                  <a:lnTo>
                    <a:pt x="14141" y="151480"/>
                  </a:lnTo>
                  <a:lnTo>
                    <a:pt x="24171" y="196296"/>
                  </a:lnTo>
                  <a:lnTo>
                    <a:pt x="8029" y="141148"/>
                  </a:lnTo>
                  <a:lnTo>
                    <a:pt x="0" y="88493"/>
                  </a:lnTo>
                  <a:lnTo>
                    <a:pt x="4199" y="46985"/>
                  </a:lnTo>
                  <a:lnTo>
                    <a:pt x="18441" y="10640"/>
                  </a:lnTo>
                  <a:lnTo>
                    <a:pt x="26843" y="4122"/>
                  </a:lnTo>
                  <a:lnTo>
                    <a:pt x="48657" y="0"/>
                  </a:lnTo>
                  <a:lnTo>
                    <a:pt x="81656" y="4257"/>
                  </a:lnTo>
                  <a:lnTo>
                    <a:pt x="108071" y="18516"/>
                  </a:lnTo>
                  <a:lnTo>
                    <a:pt x="152244" y="72674"/>
                  </a:lnTo>
                  <a:lnTo>
                    <a:pt x="167851" y="109238"/>
                  </a:lnTo>
                  <a:lnTo>
                    <a:pt x="175803" y="171160"/>
                  </a:lnTo>
                  <a:lnTo>
                    <a:pt x="177008" y="1981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96000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6738238" y="631711"/>
            <a:ext cx="1379234" cy="31585"/>
          </a:xfrm>
          <a:custGeom>
            <a:avLst/>
            <a:gdLst/>
            <a:ahLst/>
            <a:cxnLst/>
            <a:rect l="0" t="0" r="0" b="0"/>
            <a:pathLst>
              <a:path w="1379234" h="31585">
                <a:moveTo>
                  <a:pt x="1379233" y="21055"/>
                </a:moveTo>
                <a:lnTo>
                  <a:pt x="1341755" y="12722"/>
                </a:lnTo>
                <a:lnTo>
                  <a:pt x="1283918" y="3580"/>
                </a:lnTo>
                <a:lnTo>
                  <a:pt x="1227912" y="706"/>
                </a:lnTo>
                <a:lnTo>
                  <a:pt x="1166459" y="138"/>
                </a:lnTo>
                <a:lnTo>
                  <a:pt x="1108090" y="26"/>
                </a:lnTo>
                <a:lnTo>
                  <a:pt x="1059729" y="7"/>
                </a:lnTo>
                <a:lnTo>
                  <a:pt x="997754" y="0"/>
                </a:lnTo>
                <a:lnTo>
                  <a:pt x="946838" y="3118"/>
                </a:lnTo>
                <a:lnTo>
                  <a:pt x="891587" y="8332"/>
                </a:lnTo>
                <a:lnTo>
                  <a:pt x="833883" y="12996"/>
                </a:lnTo>
                <a:lnTo>
                  <a:pt x="776621" y="18667"/>
                </a:lnTo>
                <a:lnTo>
                  <a:pt x="715201" y="20348"/>
                </a:lnTo>
                <a:lnTo>
                  <a:pt x="655668" y="20846"/>
                </a:lnTo>
                <a:lnTo>
                  <a:pt x="594745" y="20993"/>
                </a:lnTo>
                <a:lnTo>
                  <a:pt x="550940" y="21028"/>
                </a:lnTo>
                <a:lnTo>
                  <a:pt x="492225" y="21047"/>
                </a:lnTo>
                <a:lnTo>
                  <a:pt x="434403" y="22223"/>
                </a:lnTo>
                <a:lnTo>
                  <a:pt x="388805" y="28290"/>
                </a:lnTo>
                <a:lnTo>
                  <a:pt x="326681" y="30608"/>
                </a:lnTo>
                <a:lnTo>
                  <a:pt x="263301" y="30125"/>
                </a:lnTo>
                <a:lnTo>
                  <a:pt x="202407" y="24263"/>
                </a:lnTo>
                <a:lnTo>
                  <a:pt x="151349" y="23175"/>
                </a:lnTo>
                <a:lnTo>
                  <a:pt x="93978" y="28573"/>
                </a:lnTo>
                <a:lnTo>
                  <a:pt x="30955" y="30989"/>
                </a:lnTo>
                <a:lnTo>
                  <a:pt x="0" y="315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1116020" y="684352"/>
            <a:ext cx="1442406" cy="136871"/>
          </a:xfrm>
          <a:custGeom>
            <a:avLst/>
            <a:gdLst/>
            <a:ahLst/>
            <a:cxnLst/>
            <a:rect l="0" t="0" r="0" b="0"/>
            <a:pathLst>
              <a:path w="1442406" h="136871">
                <a:moveTo>
                  <a:pt x="1442405" y="0"/>
                </a:moveTo>
                <a:lnTo>
                  <a:pt x="1388260" y="0"/>
                </a:lnTo>
                <a:lnTo>
                  <a:pt x="1333313" y="5589"/>
                </a:lnTo>
                <a:lnTo>
                  <a:pt x="1285819" y="9065"/>
                </a:lnTo>
                <a:lnTo>
                  <a:pt x="1234702" y="15684"/>
                </a:lnTo>
                <a:lnTo>
                  <a:pt x="1182511" y="19465"/>
                </a:lnTo>
                <a:lnTo>
                  <a:pt x="1124413" y="20585"/>
                </a:lnTo>
                <a:lnTo>
                  <a:pt x="1062746" y="26506"/>
                </a:lnTo>
                <a:lnTo>
                  <a:pt x="1000020" y="30080"/>
                </a:lnTo>
                <a:lnTo>
                  <a:pt x="954891" y="30916"/>
                </a:lnTo>
                <a:lnTo>
                  <a:pt x="907537" y="32458"/>
                </a:lnTo>
                <a:lnTo>
                  <a:pt x="859195" y="37042"/>
                </a:lnTo>
                <a:lnTo>
                  <a:pt x="802708" y="40611"/>
                </a:lnTo>
                <a:lnTo>
                  <a:pt x="756336" y="41669"/>
                </a:lnTo>
                <a:lnTo>
                  <a:pt x="696192" y="41982"/>
                </a:lnTo>
                <a:lnTo>
                  <a:pt x="637688" y="47664"/>
                </a:lnTo>
                <a:lnTo>
                  <a:pt x="588898" y="51167"/>
                </a:lnTo>
                <a:lnTo>
                  <a:pt x="539216" y="57794"/>
                </a:lnTo>
                <a:lnTo>
                  <a:pt x="477263" y="63279"/>
                </a:lnTo>
                <a:lnTo>
                  <a:pt x="427111" y="71262"/>
                </a:lnTo>
                <a:lnTo>
                  <a:pt x="375206" y="81036"/>
                </a:lnTo>
                <a:lnTo>
                  <a:pt x="321612" y="90171"/>
                </a:lnTo>
                <a:lnTo>
                  <a:pt x="262969" y="94568"/>
                </a:lnTo>
                <a:lnTo>
                  <a:pt x="206858" y="102759"/>
                </a:lnTo>
                <a:lnTo>
                  <a:pt x="147469" y="112595"/>
                </a:lnTo>
                <a:lnTo>
                  <a:pt x="89968" y="122919"/>
                </a:lnTo>
                <a:lnTo>
                  <a:pt x="30297" y="132217"/>
                </a:lnTo>
                <a:lnTo>
                  <a:pt x="0" y="1368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7" name="Table 76"/>
          <p:cNvGraphicFramePr>
            <a:graphicFrameLocks noGrp="1"/>
          </p:cNvGraphicFramePr>
          <p:nvPr/>
        </p:nvGraphicFramePr>
        <p:xfrm>
          <a:off x="647699" y="1943101"/>
          <a:ext cx="7949564" cy="36267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9855"/>
                <a:gridCol w="2649855"/>
                <a:gridCol w="2649855"/>
              </a:tblGrid>
              <a:tr h="9066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066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067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0665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87" name="Group 86"/>
          <p:cNvGrpSpPr/>
          <p:nvPr/>
        </p:nvGrpSpPr>
        <p:grpSpPr>
          <a:xfrm>
            <a:off x="3885565" y="1993900"/>
            <a:ext cx="1473834" cy="805053"/>
            <a:chOff x="3885565" y="1993900"/>
            <a:chExt cx="1473834" cy="805053"/>
          </a:xfrm>
        </p:grpSpPr>
        <p:sp>
          <p:nvSpPr>
            <p:cNvPr id="78" name="Freeform 77"/>
            <p:cNvSpPr/>
            <p:nvPr/>
          </p:nvSpPr>
          <p:spPr>
            <a:xfrm>
              <a:off x="3885565" y="1993900"/>
              <a:ext cx="318673" cy="479964"/>
            </a:xfrm>
            <a:custGeom>
              <a:avLst/>
              <a:gdLst/>
              <a:ahLst/>
              <a:cxnLst/>
              <a:rect l="0" t="0" r="0" b="0"/>
              <a:pathLst>
                <a:path w="318673" h="479964">
                  <a:moveTo>
                    <a:pt x="231338" y="93700"/>
                  </a:moveTo>
                  <a:lnTo>
                    <a:pt x="192906" y="38862"/>
                  </a:lnTo>
                  <a:lnTo>
                    <a:pt x="178426" y="25066"/>
                  </a:lnTo>
                  <a:lnTo>
                    <a:pt x="157939" y="11908"/>
                  </a:lnTo>
                  <a:lnTo>
                    <a:pt x="122706" y="2721"/>
                  </a:lnTo>
                  <a:lnTo>
                    <a:pt x="85568" y="0"/>
                  </a:lnTo>
                  <a:lnTo>
                    <a:pt x="63273" y="4983"/>
                  </a:lnTo>
                  <a:lnTo>
                    <a:pt x="35758" y="19639"/>
                  </a:lnTo>
                  <a:lnTo>
                    <a:pt x="22166" y="32330"/>
                  </a:lnTo>
                  <a:lnTo>
                    <a:pt x="8590" y="58303"/>
                  </a:lnTo>
                  <a:lnTo>
                    <a:pt x="0" y="91175"/>
                  </a:lnTo>
                  <a:lnTo>
                    <a:pt x="8044" y="145826"/>
                  </a:lnTo>
                  <a:lnTo>
                    <a:pt x="21736" y="172611"/>
                  </a:lnTo>
                  <a:lnTo>
                    <a:pt x="35957" y="184274"/>
                  </a:lnTo>
                  <a:lnTo>
                    <a:pt x="53871" y="191917"/>
                  </a:lnTo>
                  <a:lnTo>
                    <a:pt x="86601" y="195166"/>
                  </a:lnTo>
                  <a:lnTo>
                    <a:pt x="126520" y="192977"/>
                  </a:lnTo>
                  <a:lnTo>
                    <a:pt x="180884" y="198420"/>
                  </a:lnTo>
                  <a:lnTo>
                    <a:pt x="211470" y="206461"/>
                  </a:lnTo>
                  <a:lnTo>
                    <a:pt x="240557" y="222777"/>
                  </a:lnTo>
                  <a:lnTo>
                    <a:pt x="275899" y="256081"/>
                  </a:lnTo>
                  <a:lnTo>
                    <a:pt x="303488" y="293104"/>
                  </a:lnTo>
                  <a:lnTo>
                    <a:pt x="317821" y="331470"/>
                  </a:lnTo>
                  <a:lnTo>
                    <a:pt x="318672" y="371175"/>
                  </a:lnTo>
                  <a:lnTo>
                    <a:pt x="307214" y="404601"/>
                  </a:lnTo>
                  <a:lnTo>
                    <a:pt x="283406" y="443166"/>
                  </a:lnTo>
                  <a:lnTo>
                    <a:pt x="267126" y="458385"/>
                  </a:lnTo>
                  <a:lnTo>
                    <a:pt x="235150" y="473766"/>
                  </a:lnTo>
                  <a:lnTo>
                    <a:pt x="198978" y="479963"/>
                  </a:lnTo>
                  <a:lnTo>
                    <a:pt x="161563" y="476764"/>
                  </a:lnTo>
                  <a:lnTo>
                    <a:pt x="142013" y="469101"/>
                  </a:lnTo>
                  <a:lnTo>
                    <a:pt x="88719" y="434799"/>
                  </a:lnTo>
                  <a:lnTo>
                    <a:pt x="41644" y="397210"/>
                  </a:lnTo>
                </a:path>
              </a:pathLst>
            </a:custGeom>
            <a:ln w="3428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68658" y="2343687"/>
              <a:ext cx="1" cy="113818"/>
            </a:xfrm>
            <a:custGeom>
              <a:avLst/>
              <a:gdLst/>
              <a:ahLst/>
              <a:cxnLst/>
              <a:rect l="0" t="0" r="0" b="0"/>
              <a:pathLst>
                <a:path w="1" h="113818">
                  <a:moveTo>
                    <a:pt x="0" y="0"/>
                  </a:moveTo>
                  <a:lnTo>
                    <a:pt x="0" y="51587"/>
                  </a:lnTo>
                  <a:lnTo>
                    <a:pt x="0" y="87650"/>
                  </a:lnTo>
                  <a:lnTo>
                    <a:pt x="0" y="113817"/>
                  </a:lnTo>
                </a:path>
              </a:pathLst>
            </a:custGeom>
            <a:ln w="3428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68658" y="2182447"/>
              <a:ext cx="1" cy="9486"/>
            </a:xfrm>
            <a:custGeom>
              <a:avLst/>
              <a:gdLst/>
              <a:ahLst/>
              <a:cxnLst/>
              <a:rect l="0" t="0" r="0" b="0"/>
              <a:pathLst>
                <a:path w="1" h="9486">
                  <a:moveTo>
                    <a:pt x="0" y="9485"/>
                  </a:moveTo>
                  <a:lnTo>
                    <a:pt x="0" y="0"/>
                  </a:lnTo>
                </a:path>
              </a:pathLst>
            </a:custGeom>
            <a:ln w="3428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35589" y="2295096"/>
              <a:ext cx="132249" cy="236106"/>
            </a:xfrm>
            <a:custGeom>
              <a:avLst/>
              <a:gdLst/>
              <a:ahLst/>
              <a:cxnLst/>
              <a:rect l="0" t="0" r="0" b="0"/>
              <a:pathLst>
                <a:path w="132249" h="236106">
                  <a:moveTo>
                    <a:pt x="8947" y="10652"/>
                  </a:moveTo>
                  <a:lnTo>
                    <a:pt x="8947" y="59429"/>
                  </a:lnTo>
                  <a:lnTo>
                    <a:pt x="13982" y="113963"/>
                  </a:lnTo>
                  <a:lnTo>
                    <a:pt x="18607" y="167904"/>
                  </a:lnTo>
                  <a:lnTo>
                    <a:pt x="25765" y="219152"/>
                  </a:lnTo>
                  <a:lnTo>
                    <a:pt x="25906" y="236105"/>
                  </a:lnTo>
                  <a:lnTo>
                    <a:pt x="24469" y="234724"/>
                  </a:lnTo>
                  <a:lnTo>
                    <a:pt x="11654" y="190002"/>
                  </a:lnTo>
                  <a:lnTo>
                    <a:pt x="2183" y="135345"/>
                  </a:lnTo>
                  <a:lnTo>
                    <a:pt x="0" y="83643"/>
                  </a:lnTo>
                  <a:lnTo>
                    <a:pt x="4656" y="45511"/>
                  </a:lnTo>
                  <a:lnTo>
                    <a:pt x="12661" y="25794"/>
                  </a:lnTo>
                  <a:lnTo>
                    <a:pt x="17746" y="17585"/>
                  </a:lnTo>
                  <a:lnTo>
                    <a:pt x="31827" y="5654"/>
                  </a:lnTo>
                  <a:lnTo>
                    <a:pt x="40009" y="997"/>
                  </a:lnTo>
                  <a:lnTo>
                    <a:pt x="48624" y="0"/>
                  </a:lnTo>
                  <a:lnTo>
                    <a:pt x="66628" y="4513"/>
                  </a:lnTo>
                  <a:lnTo>
                    <a:pt x="89503" y="18904"/>
                  </a:lnTo>
                  <a:lnTo>
                    <a:pt x="100253" y="36099"/>
                  </a:lnTo>
                  <a:lnTo>
                    <a:pt x="120776" y="81486"/>
                  </a:lnTo>
                  <a:lnTo>
                    <a:pt x="129982" y="131045"/>
                  </a:lnTo>
                  <a:lnTo>
                    <a:pt x="132248" y="181377"/>
                  </a:lnTo>
                </a:path>
              </a:pathLst>
            </a:custGeom>
            <a:ln w="3428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29898" y="2284431"/>
              <a:ext cx="241568" cy="514522"/>
            </a:xfrm>
            <a:custGeom>
              <a:avLst/>
              <a:gdLst/>
              <a:ahLst/>
              <a:cxnLst/>
              <a:rect l="0" t="0" r="0" b="0"/>
              <a:pathLst>
                <a:path w="241568" h="514522">
                  <a:moveTo>
                    <a:pt x="199179" y="125649"/>
                  </a:moveTo>
                  <a:lnTo>
                    <a:pt x="198125" y="81270"/>
                  </a:lnTo>
                  <a:lnTo>
                    <a:pt x="190552" y="39315"/>
                  </a:lnTo>
                  <a:lnTo>
                    <a:pt x="180942" y="20183"/>
                  </a:lnTo>
                  <a:lnTo>
                    <a:pt x="166835" y="7464"/>
                  </a:lnTo>
                  <a:lnTo>
                    <a:pt x="158647" y="2598"/>
                  </a:lnTo>
                  <a:lnTo>
                    <a:pt x="141118" y="0"/>
                  </a:lnTo>
                  <a:lnTo>
                    <a:pt x="132018" y="783"/>
                  </a:lnTo>
                  <a:lnTo>
                    <a:pt x="124897" y="4466"/>
                  </a:lnTo>
                  <a:lnTo>
                    <a:pt x="114175" y="16989"/>
                  </a:lnTo>
                  <a:lnTo>
                    <a:pt x="102212" y="46850"/>
                  </a:lnTo>
                  <a:lnTo>
                    <a:pt x="96302" y="94705"/>
                  </a:lnTo>
                  <a:lnTo>
                    <a:pt x="97945" y="141941"/>
                  </a:lnTo>
                  <a:lnTo>
                    <a:pt x="108059" y="172279"/>
                  </a:lnTo>
                  <a:lnTo>
                    <a:pt x="113140" y="182028"/>
                  </a:lnTo>
                  <a:lnTo>
                    <a:pt x="119689" y="187474"/>
                  </a:lnTo>
                  <a:lnTo>
                    <a:pt x="127216" y="190051"/>
                  </a:lnTo>
                  <a:lnTo>
                    <a:pt x="135396" y="190714"/>
                  </a:lnTo>
                  <a:lnTo>
                    <a:pt x="142956" y="186941"/>
                  </a:lnTo>
                  <a:lnTo>
                    <a:pt x="156978" y="171508"/>
                  </a:lnTo>
                  <a:lnTo>
                    <a:pt x="175581" y="120734"/>
                  </a:lnTo>
                  <a:lnTo>
                    <a:pt x="182719" y="94660"/>
                  </a:lnTo>
                  <a:lnTo>
                    <a:pt x="186098" y="89182"/>
                  </a:lnTo>
                  <a:lnTo>
                    <a:pt x="189404" y="88691"/>
                  </a:lnTo>
                  <a:lnTo>
                    <a:pt x="192662" y="91526"/>
                  </a:lnTo>
                  <a:lnTo>
                    <a:pt x="208638" y="142415"/>
                  </a:lnTo>
                  <a:lnTo>
                    <a:pt x="221304" y="192192"/>
                  </a:lnTo>
                  <a:lnTo>
                    <a:pt x="232901" y="247301"/>
                  </a:lnTo>
                  <a:lnTo>
                    <a:pt x="236922" y="295534"/>
                  </a:lnTo>
                  <a:lnTo>
                    <a:pt x="241567" y="347378"/>
                  </a:lnTo>
                  <a:lnTo>
                    <a:pt x="235626" y="392282"/>
                  </a:lnTo>
                  <a:lnTo>
                    <a:pt x="229078" y="420146"/>
                  </a:lnTo>
                  <a:lnTo>
                    <a:pt x="219141" y="439556"/>
                  </a:lnTo>
                  <a:lnTo>
                    <a:pt x="191628" y="467368"/>
                  </a:lnTo>
                  <a:lnTo>
                    <a:pt x="146708" y="485562"/>
                  </a:lnTo>
                  <a:lnTo>
                    <a:pt x="98386" y="502662"/>
                  </a:lnTo>
                  <a:lnTo>
                    <a:pt x="43478" y="512179"/>
                  </a:lnTo>
                  <a:lnTo>
                    <a:pt x="0" y="514521"/>
                  </a:lnTo>
                </a:path>
              </a:pathLst>
            </a:custGeom>
            <a:ln w="3428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723923" y="2305748"/>
              <a:ext cx="132787" cy="212231"/>
            </a:xfrm>
            <a:custGeom>
              <a:avLst/>
              <a:gdLst/>
              <a:ahLst/>
              <a:cxnLst/>
              <a:rect l="0" t="0" r="0" b="0"/>
              <a:pathLst>
                <a:path w="132787" h="212231">
                  <a:moveTo>
                    <a:pt x="0" y="28454"/>
                  </a:moveTo>
                  <a:lnTo>
                    <a:pt x="0" y="72534"/>
                  </a:lnTo>
                  <a:lnTo>
                    <a:pt x="0" y="115636"/>
                  </a:lnTo>
                  <a:lnTo>
                    <a:pt x="2108" y="144133"/>
                  </a:lnTo>
                  <a:lnTo>
                    <a:pt x="20635" y="188188"/>
                  </a:lnTo>
                  <a:lnTo>
                    <a:pt x="26403" y="198175"/>
                  </a:lnTo>
                  <a:lnTo>
                    <a:pt x="34464" y="204833"/>
                  </a:lnTo>
                  <a:lnTo>
                    <a:pt x="54661" y="212230"/>
                  </a:lnTo>
                  <a:lnTo>
                    <a:pt x="63841" y="212095"/>
                  </a:lnTo>
                  <a:lnTo>
                    <a:pt x="79662" y="206325"/>
                  </a:lnTo>
                  <a:lnTo>
                    <a:pt x="93718" y="191114"/>
                  </a:lnTo>
                  <a:lnTo>
                    <a:pt x="114882" y="152036"/>
                  </a:lnTo>
                  <a:lnTo>
                    <a:pt x="128157" y="106300"/>
                  </a:lnTo>
                  <a:lnTo>
                    <a:pt x="131872" y="53862"/>
                  </a:lnTo>
                  <a:lnTo>
                    <a:pt x="132786" y="0"/>
                  </a:lnTo>
                </a:path>
              </a:pathLst>
            </a:custGeom>
            <a:ln w="3428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934553" y="2049662"/>
              <a:ext cx="7519" cy="464751"/>
            </a:xfrm>
            <a:custGeom>
              <a:avLst/>
              <a:gdLst/>
              <a:ahLst/>
              <a:cxnLst/>
              <a:rect l="0" t="0" r="0" b="0"/>
              <a:pathLst>
                <a:path w="7519" h="464751">
                  <a:moveTo>
                    <a:pt x="7518" y="0"/>
                  </a:moveTo>
                  <a:lnTo>
                    <a:pt x="2483" y="15105"/>
                  </a:lnTo>
                  <a:lnTo>
                    <a:pt x="5431" y="62624"/>
                  </a:lnTo>
                  <a:lnTo>
                    <a:pt x="6900" y="104151"/>
                  </a:lnTo>
                  <a:lnTo>
                    <a:pt x="7335" y="158610"/>
                  </a:lnTo>
                  <a:lnTo>
                    <a:pt x="6410" y="206010"/>
                  </a:lnTo>
                  <a:lnTo>
                    <a:pt x="2459" y="244720"/>
                  </a:lnTo>
                  <a:lnTo>
                    <a:pt x="0" y="286514"/>
                  </a:lnTo>
                  <a:lnTo>
                    <a:pt x="1427" y="340277"/>
                  </a:lnTo>
                  <a:lnTo>
                    <a:pt x="6315" y="396837"/>
                  </a:lnTo>
                  <a:lnTo>
                    <a:pt x="7360" y="452892"/>
                  </a:lnTo>
                  <a:lnTo>
                    <a:pt x="7518" y="464750"/>
                  </a:lnTo>
                </a:path>
              </a:pathLst>
            </a:custGeom>
            <a:ln w="3428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18731" y="2286745"/>
              <a:ext cx="179428" cy="216420"/>
            </a:xfrm>
            <a:custGeom>
              <a:avLst/>
              <a:gdLst/>
              <a:ahLst/>
              <a:cxnLst/>
              <a:rect l="0" t="0" r="0" b="0"/>
              <a:pathLst>
                <a:path w="179428" h="216420">
                  <a:moveTo>
                    <a:pt x="75095" y="142304"/>
                  </a:moveTo>
                  <a:lnTo>
                    <a:pt x="88297" y="94534"/>
                  </a:lnTo>
                  <a:lnTo>
                    <a:pt x="92356" y="61289"/>
                  </a:lnTo>
                  <a:lnTo>
                    <a:pt x="88523" y="29776"/>
                  </a:lnTo>
                  <a:lnTo>
                    <a:pt x="80712" y="12901"/>
                  </a:lnTo>
                  <a:lnTo>
                    <a:pt x="75678" y="5451"/>
                  </a:lnTo>
                  <a:lnTo>
                    <a:pt x="68107" y="1538"/>
                  </a:lnTo>
                  <a:lnTo>
                    <a:pt x="48453" y="0"/>
                  </a:lnTo>
                  <a:lnTo>
                    <a:pt x="39419" y="3173"/>
                  </a:lnTo>
                  <a:lnTo>
                    <a:pt x="23759" y="15129"/>
                  </a:lnTo>
                  <a:lnTo>
                    <a:pt x="12584" y="36602"/>
                  </a:lnTo>
                  <a:lnTo>
                    <a:pt x="3179" y="78316"/>
                  </a:lnTo>
                  <a:lnTo>
                    <a:pt x="0" y="134583"/>
                  </a:lnTo>
                  <a:lnTo>
                    <a:pt x="6945" y="185236"/>
                  </a:lnTo>
                  <a:lnTo>
                    <a:pt x="12488" y="206701"/>
                  </a:lnTo>
                  <a:lnTo>
                    <a:pt x="18603" y="212636"/>
                  </a:lnTo>
                  <a:lnTo>
                    <a:pt x="26895" y="215538"/>
                  </a:lnTo>
                  <a:lnTo>
                    <a:pt x="36639" y="216419"/>
                  </a:lnTo>
                  <a:lnTo>
                    <a:pt x="45242" y="213845"/>
                  </a:lnTo>
                  <a:lnTo>
                    <a:pt x="60422" y="202554"/>
                  </a:lnTo>
                  <a:lnTo>
                    <a:pt x="75783" y="173388"/>
                  </a:lnTo>
                  <a:lnTo>
                    <a:pt x="82842" y="125767"/>
                  </a:lnTo>
                  <a:lnTo>
                    <a:pt x="83808" y="100880"/>
                  </a:lnTo>
                  <a:lnTo>
                    <a:pt x="85119" y="97826"/>
                  </a:lnTo>
                  <a:lnTo>
                    <a:pt x="87047" y="101060"/>
                  </a:lnTo>
                  <a:lnTo>
                    <a:pt x="93054" y="115543"/>
                  </a:lnTo>
                  <a:lnTo>
                    <a:pt x="132314" y="168695"/>
                  </a:lnTo>
                  <a:lnTo>
                    <a:pt x="138534" y="175706"/>
                  </a:lnTo>
                  <a:lnTo>
                    <a:pt x="145842" y="179326"/>
                  </a:lnTo>
                  <a:lnTo>
                    <a:pt x="179427" y="180243"/>
                  </a:lnTo>
                </a:path>
              </a:pathLst>
            </a:custGeom>
            <a:ln w="3428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07642" y="2172963"/>
              <a:ext cx="151757" cy="317423"/>
            </a:xfrm>
            <a:custGeom>
              <a:avLst/>
              <a:gdLst/>
              <a:ahLst/>
              <a:cxnLst/>
              <a:rect l="0" t="0" r="0" b="0"/>
              <a:pathLst>
                <a:path w="151757" h="317423">
                  <a:moveTo>
                    <a:pt x="0" y="161239"/>
                  </a:moveTo>
                  <a:lnTo>
                    <a:pt x="13202" y="210914"/>
                  </a:lnTo>
                  <a:lnTo>
                    <a:pt x="31921" y="267694"/>
                  </a:lnTo>
                  <a:lnTo>
                    <a:pt x="49670" y="308730"/>
                  </a:lnTo>
                  <a:lnTo>
                    <a:pt x="55244" y="316475"/>
                  </a:lnTo>
                  <a:lnTo>
                    <a:pt x="56853" y="317422"/>
                  </a:lnTo>
                  <a:lnTo>
                    <a:pt x="39903" y="266346"/>
                  </a:lnTo>
                  <a:lnTo>
                    <a:pt x="20919" y="217676"/>
                  </a:lnTo>
                  <a:lnTo>
                    <a:pt x="11744" y="162434"/>
                  </a:lnTo>
                  <a:lnTo>
                    <a:pt x="15189" y="126465"/>
                  </a:lnTo>
                  <a:lnTo>
                    <a:pt x="27920" y="95784"/>
                  </a:lnTo>
                  <a:lnTo>
                    <a:pt x="55111" y="66670"/>
                  </a:lnTo>
                  <a:lnTo>
                    <a:pt x="107529" y="29562"/>
                  </a:lnTo>
                  <a:lnTo>
                    <a:pt x="151756" y="0"/>
                  </a:lnTo>
                </a:path>
              </a:pathLst>
            </a:custGeom>
            <a:ln w="3428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6406039" y="1993900"/>
            <a:ext cx="1732597" cy="805053"/>
            <a:chOff x="6406039" y="1993900"/>
            <a:chExt cx="1732597" cy="805053"/>
          </a:xfrm>
        </p:grpSpPr>
        <p:sp>
          <p:nvSpPr>
            <p:cNvPr id="88" name="Freeform 87"/>
            <p:cNvSpPr/>
            <p:nvPr/>
          </p:nvSpPr>
          <p:spPr>
            <a:xfrm>
              <a:off x="6640968" y="2079486"/>
              <a:ext cx="14683" cy="631369"/>
            </a:xfrm>
            <a:custGeom>
              <a:avLst/>
              <a:gdLst/>
              <a:ahLst/>
              <a:cxnLst/>
              <a:rect l="0" t="0" r="0" b="0"/>
              <a:pathLst>
                <a:path w="14683" h="631369">
                  <a:moveTo>
                    <a:pt x="0" y="0"/>
                  </a:moveTo>
                  <a:lnTo>
                    <a:pt x="0" y="75509"/>
                  </a:lnTo>
                  <a:lnTo>
                    <a:pt x="0" y="150169"/>
                  </a:lnTo>
                  <a:lnTo>
                    <a:pt x="0" y="237549"/>
                  </a:lnTo>
                  <a:lnTo>
                    <a:pt x="0" y="317820"/>
                  </a:lnTo>
                  <a:lnTo>
                    <a:pt x="4350" y="396530"/>
                  </a:lnTo>
                  <a:lnTo>
                    <a:pt x="11621" y="463900"/>
                  </a:lnTo>
                  <a:lnTo>
                    <a:pt x="13775" y="537155"/>
                  </a:lnTo>
                  <a:lnTo>
                    <a:pt x="14414" y="591489"/>
                  </a:lnTo>
                  <a:lnTo>
                    <a:pt x="14682" y="631368"/>
                  </a:lnTo>
                </a:path>
              </a:pathLst>
            </a:custGeom>
            <a:ln w="5295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406039" y="1993900"/>
              <a:ext cx="539373" cy="423295"/>
            </a:xfrm>
            <a:custGeom>
              <a:avLst/>
              <a:gdLst/>
              <a:ahLst/>
              <a:cxnLst/>
              <a:rect l="0" t="0" r="0" b="0"/>
              <a:pathLst>
                <a:path w="539373" h="423295">
                  <a:moveTo>
                    <a:pt x="0" y="114952"/>
                  </a:moveTo>
                  <a:lnTo>
                    <a:pt x="7795" y="91568"/>
                  </a:lnTo>
                  <a:lnTo>
                    <a:pt x="24673" y="71386"/>
                  </a:lnTo>
                  <a:lnTo>
                    <a:pt x="75389" y="31843"/>
                  </a:lnTo>
                  <a:lnTo>
                    <a:pt x="125844" y="10205"/>
                  </a:lnTo>
                  <a:lnTo>
                    <a:pt x="211448" y="0"/>
                  </a:lnTo>
                  <a:lnTo>
                    <a:pt x="297240" y="2334"/>
                  </a:lnTo>
                  <a:lnTo>
                    <a:pt x="376666" y="18022"/>
                  </a:lnTo>
                  <a:lnTo>
                    <a:pt x="447944" y="58644"/>
                  </a:lnTo>
                  <a:lnTo>
                    <a:pt x="485842" y="93011"/>
                  </a:lnTo>
                  <a:lnTo>
                    <a:pt x="530112" y="172406"/>
                  </a:lnTo>
                  <a:lnTo>
                    <a:pt x="539372" y="225149"/>
                  </a:lnTo>
                  <a:lnTo>
                    <a:pt x="532839" y="258552"/>
                  </a:lnTo>
                  <a:lnTo>
                    <a:pt x="517427" y="289712"/>
                  </a:lnTo>
                  <a:lnTo>
                    <a:pt x="467652" y="345245"/>
                  </a:lnTo>
                  <a:lnTo>
                    <a:pt x="425155" y="373521"/>
                  </a:lnTo>
                  <a:lnTo>
                    <a:pt x="350675" y="402963"/>
                  </a:lnTo>
                  <a:lnTo>
                    <a:pt x="282024" y="418795"/>
                  </a:lnTo>
                  <a:lnTo>
                    <a:pt x="234929" y="423294"/>
                  </a:lnTo>
                </a:path>
              </a:pathLst>
            </a:custGeom>
            <a:ln w="5295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022726" y="2079486"/>
              <a:ext cx="29367" cy="719467"/>
            </a:xfrm>
            <a:custGeom>
              <a:avLst/>
              <a:gdLst/>
              <a:ahLst/>
              <a:cxnLst/>
              <a:rect l="0" t="0" r="0" b="0"/>
              <a:pathLst>
                <a:path w="29367" h="719467">
                  <a:moveTo>
                    <a:pt x="29366" y="0"/>
                  </a:moveTo>
                  <a:lnTo>
                    <a:pt x="5953" y="86855"/>
                  </a:lnTo>
                  <a:lnTo>
                    <a:pt x="1176" y="175286"/>
                  </a:lnTo>
                  <a:lnTo>
                    <a:pt x="349" y="255323"/>
                  </a:lnTo>
                  <a:lnTo>
                    <a:pt x="69" y="340830"/>
                  </a:lnTo>
                  <a:lnTo>
                    <a:pt x="14" y="425456"/>
                  </a:lnTo>
                  <a:lnTo>
                    <a:pt x="3" y="513076"/>
                  </a:lnTo>
                  <a:lnTo>
                    <a:pt x="1" y="598494"/>
                  </a:lnTo>
                  <a:lnTo>
                    <a:pt x="0" y="678773"/>
                  </a:lnTo>
                  <a:lnTo>
                    <a:pt x="0" y="719466"/>
                  </a:lnTo>
                </a:path>
              </a:pathLst>
            </a:custGeom>
            <a:ln w="5295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125686" y="2402511"/>
              <a:ext cx="410946" cy="380445"/>
            </a:xfrm>
            <a:custGeom>
              <a:avLst/>
              <a:gdLst/>
              <a:ahLst/>
              <a:cxnLst/>
              <a:rect l="0" t="0" r="0" b="0"/>
              <a:pathLst>
                <a:path w="410946" h="380445">
                  <a:moveTo>
                    <a:pt x="14504" y="73415"/>
                  </a:moveTo>
                  <a:lnTo>
                    <a:pt x="2882" y="141654"/>
                  </a:lnTo>
                  <a:lnTo>
                    <a:pt x="728" y="208379"/>
                  </a:lnTo>
                  <a:lnTo>
                    <a:pt x="0" y="296211"/>
                  </a:lnTo>
                  <a:lnTo>
                    <a:pt x="7669" y="348797"/>
                  </a:lnTo>
                  <a:lnTo>
                    <a:pt x="16474" y="361416"/>
                  </a:lnTo>
                  <a:lnTo>
                    <a:pt x="43657" y="379787"/>
                  </a:lnTo>
                  <a:lnTo>
                    <a:pt x="58411" y="380444"/>
                  </a:lnTo>
                  <a:lnTo>
                    <a:pt x="87855" y="368123"/>
                  </a:lnTo>
                  <a:lnTo>
                    <a:pt x="124155" y="333669"/>
                  </a:lnTo>
                  <a:lnTo>
                    <a:pt x="159661" y="263762"/>
                  </a:lnTo>
                  <a:lnTo>
                    <a:pt x="168747" y="231429"/>
                  </a:lnTo>
                  <a:lnTo>
                    <a:pt x="172231" y="170627"/>
                  </a:lnTo>
                  <a:lnTo>
                    <a:pt x="167264" y="136198"/>
                  </a:lnTo>
                  <a:lnTo>
                    <a:pt x="170183" y="126690"/>
                  </a:lnTo>
                  <a:lnTo>
                    <a:pt x="177020" y="121984"/>
                  </a:lnTo>
                  <a:lnTo>
                    <a:pt x="186474" y="120477"/>
                  </a:lnTo>
                  <a:lnTo>
                    <a:pt x="196040" y="122736"/>
                  </a:lnTo>
                  <a:lnTo>
                    <a:pt x="215369" y="133946"/>
                  </a:lnTo>
                  <a:lnTo>
                    <a:pt x="254365" y="191174"/>
                  </a:lnTo>
                  <a:lnTo>
                    <a:pt x="293489" y="265319"/>
                  </a:lnTo>
                  <a:lnTo>
                    <a:pt x="324842" y="335011"/>
                  </a:lnTo>
                  <a:lnTo>
                    <a:pt x="324177" y="340805"/>
                  </a:lnTo>
                  <a:lnTo>
                    <a:pt x="318839" y="339773"/>
                  </a:lnTo>
                  <a:lnTo>
                    <a:pt x="301488" y="325575"/>
                  </a:lnTo>
                  <a:lnTo>
                    <a:pt x="246013" y="248546"/>
                  </a:lnTo>
                  <a:lnTo>
                    <a:pt x="216010" y="168261"/>
                  </a:lnTo>
                  <a:lnTo>
                    <a:pt x="208532" y="111669"/>
                  </a:lnTo>
                  <a:lnTo>
                    <a:pt x="215483" y="77365"/>
                  </a:lnTo>
                  <a:lnTo>
                    <a:pt x="221905" y="61365"/>
                  </a:lnTo>
                  <a:lnTo>
                    <a:pt x="232712" y="49068"/>
                  </a:lnTo>
                  <a:lnTo>
                    <a:pt x="292596" y="17608"/>
                  </a:lnTo>
                  <a:lnTo>
                    <a:pt x="325717" y="7826"/>
                  </a:lnTo>
                  <a:lnTo>
                    <a:pt x="410945" y="0"/>
                  </a:lnTo>
                </a:path>
              </a:pathLst>
            </a:custGeom>
            <a:ln w="5295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28734" y="2515672"/>
              <a:ext cx="363071" cy="258429"/>
            </a:xfrm>
            <a:custGeom>
              <a:avLst/>
              <a:gdLst/>
              <a:ahLst/>
              <a:cxnLst/>
              <a:rect l="0" t="0" r="0" b="0"/>
              <a:pathLst>
                <a:path w="363071" h="258429">
                  <a:moveTo>
                    <a:pt x="216239" y="92401"/>
                  </a:moveTo>
                  <a:lnTo>
                    <a:pt x="202887" y="58866"/>
                  </a:lnTo>
                  <a:lnTo>
                    <a:pt x="188009" y="38886"/>
                  </a:lnTo>
                  <a:lnTo>
                    <a:pt x="153494" y="17088"/>
                  </a:lnTo>
                  <a:lnTo>
                    <a:pt x="112270" y="296"/>
                  </a:lnTo>
                  <a:lnTo>
                    <a:pt x="97983" y="0"/>
                  </a:lnTo>
                  <a:lnTo>
                    <a:pt x="69058" y="8373"/>
                  </a:lnTo>
                  <a:lnTo>
                    <a:pt x="44238" y="31671"/>
                  </a:lnTo>
                  <a:lnTo>
                    <a:pt x="9512" y="92007"/>
                  </a:lnTo>
                  <a:lnTo>
                    <a:pt x="0" y="144128"/>
                  </a:lnTo>
                  <a:lnTo>
                    <a:pt x="4977" y="193106"/>
                  </a:lnTo>
                  <a:lnTo>
                    <a:pt x="21195" y="223625"/>
                  </a:lnTo>
                  <a:lnTo>
                    <a:pt x="32373" y="238616"/>
                  </a:lnTo>
                  <a:lnTo>
                    <a:pt x="46349" y="246978"/>
                  </a:lnTo>
                  <a:lnTo>
                    <a:pt x="79282" y="251919"/>
                  </a:lnTo>
                  <a:lnTo>
                    <a:pt x="93937" y="247689"/>
                  </a:lnTo>
                  <a:lnTo>
                    <a:pt x="118921" y="229939"/>
                  </a:lnTo>
                  <a:lnTo>
                    <a:pt x="136551" y="201385"/>
                  </a:lnTo>
                  <a:lnTo>
                    <a:pt x="161164" y="129881"/>
                  </a:lnTo>
                  <a:lnTo>
                    <a:pt x="161129" y="72327"/>
                  </a:lnTo>
                  <a:lnTo>
                    <a:pt x="159923" y="65967"/>
                  </a:lnTo>
                  <a:lnTo>
                    <a:pt x="159118" y="68253"/>
                  </a:lnTo>
                  <a:lnTo>
                    <a:pt x="159855" y="86563"/>
                  </a:lnTo>
                  <a:lnTo>
                    <a:pt x="185834" y="160093"/>
                  </a:lnTo>
                  <a:lnTo>
                    <a:pt x="231430" y="222505"/>
                  </a:lnTo>
                  <a:lnTo>
                    <a:pt x="252358" y="241586"/>
                  </a:lnTo>
                  <a:lnTo>
                    <a:pt x="277973" y="255504"/>
                  </a:lnTo>
                  <a:lnTo>
                    <a:pt x="305672" y="258428"/>
                  </a:lnTo>
                  <a:lnTo>
                    <a:pt x="319910" y="256923"/>
                  </a:lnTo>
                  <a:lnTo>
                    <a:pt x="331034" y="252657"/>
                  </a:lnTo>
                  <a:lnTo>
                    <a:pt x="363070" y="224548"/>
                  </a:lnTo>
                </a:path>
              </a:pathLst>
            </a:custGeom>
            <a:ln w="5295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94764" y="2050120"/>
              <a:ext cx="43872" cy="734150"/>
            </a:xfrm>
            <a:custGeom>
              <a:avLst/>
              <a:gdLst/>
              <a:ahLst/>
              <a:cxnLst/>
              <a:rect l="0" t="0" r="0" b="0"/>
              <a:pathLst>
                <a:path w="43872" h="734150">
                  <a:moveTo>
                    <a:pt x="14504" y="0"/>
                  </a:moveTo>
                  <a:lnTo>
                    <a:pt x="2882" y="84210"/>
                  </a:lnTo>
                  <a:lnTo>
                    <a:pt x="728" y="156010"/>
                  </a:lnTo>
                  <a:lnTo>
                    <a:pt x="0" y="238735"/>
                  </a:lnTo>
                  <a:lnTo>
                    <a:pt x="7669" y="306027"/>
                  </a:lnTo>
                  <a:lnTo>
                    <a:pt x="23244" y="391753"/>
                  </a:lnTo>
                  <a:lnTo>
                    <a:pt x="29058" y="461578"/>
                  </a:lnTo>
                  <a:lnTo>
                    <a:pt x="38756" y="533930"/>
                  </a:lnTo>
                  <a:lnTo>
                    <a:pt x="42356" y="605398"/>
                  </a:lnTo>
                  <a:lnTo>
                    <a:pt x="43572" y="684487"/>
                  </a:lnTo>
                  <a:lnTo>
                    <a:pt x="43871" y="734149"/>
                  </a:lnTo>
                </a:path>
              </a:pathLst>
            </a:custGeom>
            <a:ln w="5295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698500" y="3012529"/>
            <a:ext cx="2548255" cy="581101"/>
            <a:chOff x="698500" y="3012529"/>
            <a:chExt cx="2548255" cy="581101"/>
          </a:xfrm>
        </p:grpSpPr>
        <p:sp>
          <p:nvSpPr>
            <p:cNvPr id="95" name="Freeform 94"/>
            <p:cNvSpPr/>
            <p:nvPr/>
          </p:nvSpPr>
          <p:spPr>
            <a:xfrm>
              <a:off x="698500" y="3012529"/>
              <a:ext cx="209526" cy="581101"/>
            </a:xfrm>
            <a:custGeom>
              <a:avLst/>
              <a:gdLst/>
              <a:ahLst/>
              <a:cxnLst/>
              <a:rect l="0" t="0" r="0" b="0"/>
              <a:pathLst>
                <a:path w="209526" h="581101">
                  <a:moveTo>
                    <a:pt x="19577" y="237434"/>
                  </a:moveTo>
                  <a:lnTo>
                    <a:pt x="19577" y="292608"/>
                  </a:lnTo>
                  <a:lnTo>
                    <a:pt x="19577" y="346557"/>
                  </a:lnTo>
                  <a:lnTo>
                    <a:pt x="25880" y="411269"/>
                  </a:lnTo>
                  <a:lnTo>
                    <a:pt x="29799" y="468775"/>
                  </a:lnTo>
                  <a:lnTo>
                    <a:pt x="37262" y="529637"/>
                  </a:lnTo>
                  <a:lnTo>
                    <a:pt x="48964" y="581100"/>
                  </a:lnTo>
                  <a:lnTo>
                    <a:pt x="42671" y="513307"/>
                  </a:lnTo>
                  <a:lnTo>
                    <a:pt x="30539" y="445283"/>
                  </a:lnTo>
                  <a:lnTo>
                    <a:pt x="15440" y="374051"/>
                  </a:lnTo>
                  <a:lnTo>
                    <a:pt x="9997" y="313235"/>
                  </a:lnTo>
                  <a:lnTo>
                    <a:pt x="0" y="243076"/>
                  </a:lnTo>
                  <a:lnTo>
                    <a:pt x="174" y="174891"/>
                  </a:lnTo>
                  <a:lnTo>
                    <a:pt x="6997" y="141045"/>
                  </a:lnTo>
                  <a:lnTo>
                    <a:pt x="25669" y="107159"/>
                  </a:lnTo>
                  <a:lnTo>
                    <a:pt x="72528" y="55776"/>
                  </a:lnTo>
                  <a:lnTo>
                    <a:pt x="105617" y="33088"/>
                  </a:lnTo>
                  <a:lnTo>
                    <a:pt x="163400" y="12936"/>
                  </a:lnTo>
                  <a:lnTo>
                    <a:pt x="209525" y="0"/>
                  </a:lnTo>
                </a:path>
              </a:pathLst>
            </a:custGeom>
            <a:ln w="4305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18077" y="3333065"/>
              <a:ext cx="154334" cy="59360"/>
            </a:xfrm>
            <a:custGeom>
              <a:avLst/>
              <a:gdLst/>
              <a:ahLst/>
              <a:cxnLst/>
              <a:rect l="0" t="0" r="0" b="0"/>
              <a:pathLst>
                <a:path w="154334" h="59360">
                  <a:moveTo>
                    <a:pt x="154333" y="0"/>
                  </a:moveTo>
                  <a:lnTo>
                    <a:pt x="93584" y="28409"/>
                  </a:lnTo>
                  <a:lnTo>
                    <a:pt x="29130" y="51017"/>
                  </a:lnTo>
                  <a:lnTo>
                    <a:pt x="0" y="59359"/>
                  </a:lnTo>
                </a:path>
              </a:pathLst>
            </a:custGeom>
            <a:ln w="4305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67383" y="3439910"/>
              <a:ext cx="11873" cy="118719"/>
            </a:xfrm>
            <a:custGeom>
              <a:avLst/>
              <a:gdLst/>
              <a:ahLst/>
              <a:cxnLst/>
              <a:rect l="0" t="0" r="0" b="0"/>
              <a:pathLst>
                <a:path w="11873" h="118719">
                  <a:moveTo>
                    <a:pt x="0" y="0"/>
                  </a:moveTo>
                  <a:lnTo>
                    <a:pt x="9397" y="42260"/>
                  </a:lnTo>
                  <a:lnTo>
                    <a:pt x="11139" y="81554"/>
                  </a:lnTo>
                  <a:lnTo>
                    <a:pt x="11872" y="118718"/>
                  </a:lnTo>
                </a:path>
              </a:pathLst>
            </a:custGeom>
            <a:ln w="4305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31768" y="3273707"/>
              <a:ext cx="11873" cy="1"/>
            </a:xfrm>
            <a:custGeom>
              <a:avLst/>
              <a:gdLst/>
              <a:ahLst/>
              <a:cxnLst/>
              <a:rect l="0" t="0" r="0" b="0"/>
              <a:pathLst>
                <a:path w="11873" h="1">
                  <a:moveTo>
                    <a:pt x="11872" y="0"/>
                  </a:moveTo>
                  <a:lnTo>
                    <a:pt x="0" y="0"/>
                  </a:lnTo>
                </a:path>
              </a:pathLst>
            </a:custGeom>
            <a:ln w="4305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062357" y="3321194"/>
              <a:ext cx="106847" cy="196596"/>
            </a:xfrm>
            <a:custGeom>
              <a:avLst/>
              <a:gdLst/>
              <a:ahLst/>
              <a:cxnLst/>
              <a:rect l="0" t="0" r="0" b="0"/>
              <a:pathLst>
                <a:path w="106847" h="196596">
                  <a:moveTo>
                    <a:pt x="0" y="118717"/>
                  </a:moveTo>
                  <a:lnTo>
                    <a:pt x="17637" y="138992"/>
                  </a:lnTo>
                  <a:lnTo>
                    <a:pt x="39290" y="191054"/>
                  </a:lnTo>
                  <a:lnTo>
                    <a:pt x="39384" y="195961"/>
                  </a:lnTo>
                  <a:lnTo>
                    <a:pt x="36809" y="196595"/>
                  </a:lnTo>
                  <a:lnTo>
                    <a:pt x="32454" y="194379"/>
                  </a:lnTo>
                  <a:lnTo>
                    <a:pt x="24098" y="181364"/>
                  </a:lnTo>
                  <a:lnTo>
                    <a:pt x="7985" y="134462"/>
                  </a:lnTo>
                  <a:lnTo>
                    <a:pt x="2366" y="89819"/>
                  </a:lnTo>
                  <a:lnTo>
                    <a:pt x="8087" y="62344"/>
                  </a:lnTo>
                  <a:lnTo>
                    <a:pt x="13306" y="49477"/>
                  </a:lnTo>
                  <a:lnTo>
                    <a:pt x="29658" y="31662"/>
                  </a:lnTo>
                  <a:lnTo>
                    <a:pt x="72399" y="9479"/>
                  </a:lnTo>
                  <a:lnTo>
                    <a:pt x="106846" y="0"/>
                  </a:lnTo>
                </a:path>
              </a:pathLst>
            </a:custGeom>
            <a:ln w="4305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252768" y="3356809"/>
              <a:ext cx="148510" cy="197834"/>
            </a:xfrm>
            <a:custGeom>
              <a:avLst/>
              <a:gdLst/>
              <a:ahLst/>
              <a:cxnLst/>
              <a:rect l="0" t="0" r="0" b="0"/>
              <a:pathLst>
                <a:path w="148510" h="197834">
                  <a:moveTo>
                    <a:pt x="118254" y="0"/>
                  </a:moveTo>
                  <a:lnTo>
                    <a:pt x="70116" y="3517"/>
                  </a:lnTo>
                  <a:lnTo>
                    <a:pt x="23151" y="16523"/>
                  </a:lnTo>
                  <a:lnTo>
                    <a:pt x="13961" y="22887"/>
                  </a:lnTo>
                  <a:lnTo>
                    <a:pt x="231" y="40511"/>
                  </a:lnTo>
                  <a:lnTo>
                    <a:pt x="0" y="48112"/>
                  </a:lnTo>
                  <a:lnTo>
                    <a:pt x="3802" y="54499"/>
                  </a:lnTo>
                  <a:lnTo>
                    <a:pt x="18581" y="65113"/>
                  </a:lnTo>
                  <a:lnTo>
                    <a:pt x="83269" y="92146"/>
                  </a:lnTo>
                  <a:lnTo>
                    <a:pt x="135778" y="127302"/>
                  </a:lnTo>
                  <a:lnTo>
                    <a:pt x="145829" y="149794"/>
                  </a:lnTo>
                  <a:lnTo>
                    <a:pt x="148509" y="163178"/>
                  </a:lnTo>
                  <a:lnTo>
                    <a:pt x="146338" y="173420"/>
                  </a:lnTo>
                  <a:lnTo>
                    <a:pt x="140934" y="181568"/>
                  </a:lnTo>
                  <a:lnTo>
                    <a:pt x="133374" y="188318"/>
                  </a:lnTo>
                  <a:lnTo>
                    <a:pt x="110904" y="195818"/>
                  </a:lnTo>
                  <a:lnTo>
                    <a:pt x="84648" y="197833"/>
                  </a:lnTo>
                  <a:lnTo>
                    <a:pt x="50257" y="191551"/>
                  </a:lnTo>
                  <a:lnTo>
                    <a:pt x="23280" y="178076"/>
                  </a:lnTo>
                </a:path>
              </a:pathLst>
            </a:custGeom>
            <a:ln w="4305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513483" y="3107502"/>
              <a:ext cx="23744" cy="427383"/>
            </a:xfrm>
            <a:custGeom>
              <a:avLst/>
              <a:gdLst/>
              <a:ahLst/>
              <a:cxnLst/>
              <a:rect l="0" t="0" r="0" b="0"/>
              <a:pathLst>
                <a:path w="23744" h="427383">
                  <a:moveTo>
                    <a:pt x="0" y="0"/>
                  </a:moveTo>
                  <a:lnTo>
                    <a:pt x="0" y="68088"/>
                  </a:lnTo>
                  <a:lnTo>
                    <a:pt x="0" y="129658"/>
                  </a:lnTo>
                  <a:lnTo>
                    <a:pt x="0" y="189672"/>
                  </a:lnTo>
                  <a:lnTo>
                    <a:pt x="0" y="249225"/>
                  </a:lnTo>
                  <a:lnTo>
                    <a:pt x="0" y="308641"/>
                  </a:lnTo>
                  <a:lnTo>
                    <a:pt x="6302" y="375200"/>
                  </a:lnTo>
                  <a:lnTo>
                    <a:pt x="23743" y="427382"/>
                  </a:lnTo>
                </a:path>
              </a:pathLst>
            </a:custGeom>
            <a:ln w="4305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359150" y="3261835"/>
              <a:ext cx="284923" cy="23744"/>
            </a:xfrm>
            <a:custGeom>
              <a:avLst/>
              <a:gdLst/>
              <a:ahLst/>
              <a:cxnLst/>
              <a:rect l="0" t="0" r="0" b="0"/>
              <a:pathLst>
                <a:path w="284923" h="23744">
                  <a:moveTo>
                    <a:pt x="284922" y="0"/>
                  </a:moveTo>
                  <a:lnTo>
                    <a:pt x="220352" y="0"/>
                  </a:lnTo>
                  <a:lnTo>
                    <a:pt x="151691" y="6302"/>
                  </a:lnTo>
                  <a:lnTo>
                    <a:pt x="87319" y="12091"/>
                  </a:lnTo>
                  <a:lnTo>
                    <a:pt x="30830" y="21051"/>
                  </a:lnTo>
                  <a:lnTo>
                    <a:pt x="0" y="23743"/>
                  </a:lnTo>
                </a:path>
              </a:pathLst>
            </a:custGeom>
            <a:ln w="4305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133288" y="3154989"/>
              <a:ext cx="9397" cy="391768"/>
            </a:xfrm>
            <a:custGeom>
              <a:avLst/>
              <a:gdLst/>
              <a:ahLst/>
              <a:cxnLst/>
              <a:rect l="0" t="0" r="0" b="0"/>
              <a:pathLst>
                <a:path w="9397" h="391768">
                  <a:moveTo>
                    <a:pt x="9396" y="0"/>
                  </a:moveTo>
                  <a:lnTo>
                    <a:pt x="5878" y="55174"/>
                  </a:lnTo>
                  <a:lnTo>
                    <a:pt x="0" y="112641"/>
                  </a:lnTo>
                  <a:lnTo>
                    <a:pt x="4316" y="184058"/>
                  </a:lnTo>
                  <a:lnTo>
                    <a:pt x="8393" y="255227"/>
                  </a:lnTo>
                  <a:lnTo>
                    <a:pt x="9099" y="313204"/>
                  </a:lnTo>
                  <a:lnTo>
                    <a:pt x="9337" y="374294"/>
                  </a:lnTo>
                  <a:lnTo>
                    <a:pt x="9396" y="391767"/>
                  </a:lnTo>
                </a:path>
              </a:pathLst>
            </a:custGeom>
            <a:ln w="4305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23967" y="3043038"/>
              <a:ext cx="304110" cy="278156"/>
            </a:xfrm>
            <a:custGeom>
              <a:avLst/>
              <a:gdLst/>
              <a:ahLst/>
              <a:cxnLst/>
              <a:rect l="0" t="0" r="0" b="0"/>
              <a:pathLst>
                <a:path w="304110" h="278156">
                  <a:moveTo>
                    <a:pt x="0" y="100079"/>
                  </a:moveTo>
                  <a:lnTo>
                    <a:pt x="0" y="74871"/>
                  </a:lnTo>
                  <a:lnTo>
                    <a:pt x="3957" y="64806"/>
                  </a:lnTo>
                  <a:lnTo>
                    <a:pt x="18907" y="46589"/>
                  </a:lnTo>
                  <a:lnTo>
                    <a:pt x="49571" y="27803"/>
                  </a:lnTo>
                  <a:lnTo>
                    <a:pt x="110638" y="5489"/>
                  </a:lnTo>
                  <a:lnTo>
                    <a:pt x="138870" y="0"/>
                  </a:lnTo>
                  <a:lnTo>
                    <a:pt x="189238" y="7224"/>
                  </a:lnTo>
                  <a:lnTo>
                    <a:pt x="243596" y="27655"/>
                  </a:lnTo>
                  <a:lnTo>
                    <a:pt x="263477" y="45467"/>
                  </a:lnTo>
                  <a:lnTo>
                    <a:pt x="298415" y="95184"/>
                  </a:lnTo>
                  <a:lnTo>
                    <a:pt x="304109" y="126484"/>
                  </a:lnTo>
                  <a:lnTo>
                    <a:pt x="299605" y="155345"/>
                  </a:lnTo>
                  <a:lnTo>
                    <a:pt x="282237" y="190323"/>
                  </a:lnTo>
                  <a:lnTo>
                    <a:pt x="265261" y="208780"/>
                  </a:lnTo>
                  <a:lnTo>
                    <a:pt x="198639" y="256866"/>
                  </a:lnTo>
                  <a:lnTo>
                    <a:pt x="165261" y="271261"/>
                  </a:lnTo>
                  <a:lnTo>
                    <a:pt x="118717" y="278155"/>
                  </a:lnTo>
                </a:path>
              </a:pathLst>
            </a:custGeom>
            <a:ln w="4305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264863" y="3301047"/>
              <a:ext cx="176379" cy="239996"/>
            </a:xfrm>
            <a:custGeom>
              <a:avLst/>
              <a:gdLst/>
              <a:ahLst/>
              <a:cxnLst/>
              <a:rect l="0" t="0" r="0" b="0"/>
              <a:pathLst>
                <a:path w="176379" h="239996">
                  <a:moveTo>
                    <a:pt x="8410" y="91377"/>
                  </a:moveTo>
                  <a:lnTo>
                    <a:pt x="27317" y="97679"/>
                  </a:lnTo>
                  <a:lnTo>
                    <a:pt x="93481" y="93119"/>
                  </a:lnTo>
                  <a:lnTo>
                    <a:pt x="148915" y="85418"/>
                  </a:lnTo>
                  <a:lnTo>
                    <a:pt x="158800" y="79490"/>
                  </a:lnTo>
                  <a:lnTo>
                    <a:pt x="173302" y="62350"/>
                  </a:lnTo>
                  <a:lnTo>
                    <a:pt x="176378" y="52240"/>
                  </a:lnTo>
                  <a:lnTo>
                    <a:pt x="176277" y="30453"/>
                  </a:lnTo>
                  <a:lnTo>
                    <a:pt x="171766" y="21741"/>
                  </a:lnTo>
                  <a:lnTo>
                    <a:pt x="156200" y="8544"/>
                  </a:lnTo>
                  <a:lnTo>
                    <a:pt x="112584" y="0"/>
                  </a:lnTo>
                  <a:lnTo>
                    <a:pt x="64193" y="3771"/>
                  </a:lnTo>
                  <a:lnTo>
                    <a:pt x="39358" y="16826"/>
                  </a:lnTo>
                  <a:lnTo>
                    <a:pt x="20846" y="35819"/>
                  </a:lnTo>
                  <a:lnTo>
                    <a:pt x="8221" y="57451"/>
                  </a:lnTo>
                  <a:lnTo>
                    <a:pt x="0" y="98180"/>
                  </a:lnTo>
                  <a:lnTo>
                    <a:pt x="3866" y="149966"/>
                  </a:lnTo>
                  <a:lnTo>
                    <a:pt x="19669" y="194477"/>
                  </a:lnTo>
                  <a:lnTo>
                    <a:pt x="40675" y="216783"/>
                  </a:lnTo>
                  <a:lnTo>
                    <a:pt x="67599" y="232853"/>
                  </a:lnTo>
                  <a:lnTo>
                    <a:pt x="97153" y="239995"/>
                  </a:lnTo>
                  <a:lnTo>
                    <a:pt x="124358" y="236135"/>
                  </a:lnTo>
                  <a:lnTo>
                    <a:pt x="174615" y="221965"/>
                  </a:lnTo>
                </a:path>
              </a:pathLst>
            </a:custGeom>
            <a:ln w="4305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478838" y="3273707"/>
              <a:ext cx="114973" cy="287216"/>
            </a:xfrm>
            <a:custGeom>
              <a:avLst/>
              <a:gdLst/>
              <a:ahLst/>
              <a:cxnLst/>
              <a:rect l="0" t="0" r="0" b="0"/>
              <a:pathLst>
                <a:path w="114973" h="287216">
                  <a:moveTo>
                    <a:pt x="19998" y="130589"/>
                  </a:moveTo>
                  <a:lnTo>
                    <a:pt x="40247" y="193975"/>
                  </a:lnTo>
                  <a:lnTo>
                    <a:pt x="55705" y="260019"/>
                  </a:lnTo>
                  <a:lnTo>
                    <a:pt x="59632" y="276234"/>
                  </a:lnTo>
                  <a:lnTo>
                    <a:pt x="59611" y="284406"/>
                  </a:lnTo>
                  <a:lnTo>
                    <a:pt x="56960" y="287215"/>
                  </a:lnTo>
                  <a:lnTo>
                    <a:pt x="52554" y="286451"/>
                  </a:lnTo>
                  <a:lnTo>
                    <a:pt x="33748" y="266467"/>
                  </a:lnTo>
                  <a:lnTo>
                    <a:pt x="13236" y="213466"/>
                  </a:lnTo>
                  <a:lnTo>
                    <a:pt x="0" y="144370"/>
                  </a:lnTo>
                  <a:lnTo>
                    <a:pt x="557" y="114290"/>
                  </a:lnTo>
                  <a:lnTo>
                    <a:pt x="9599" y="92127"/>
                  </a:lnTo>
                  <a:lnTo>
                    <a:pt x="29522" y="64817"/>
                  </a:lnTo>
                  <a:lnTo>
                    <a:pt x="99700" y="10640"/>
                  </a:lnTo>
                  <a:lnTo>
                    <a:pt x="114972" y="0"/>
                  </a:lnTo>
                </a:path>
              </a:pathLst>
            </a:custGeom>
            <a:ln w="4305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674648" y="3273707"/>
              <a:ext cx="147250" cy="235403"/>
            </a:xfrm>
            <a:custGeom>
              <a:avLst/>
              <a:gdLst/>
              <a:ahLst/>
              <a:cxnLst/>
              <a:rect l="0" t="0" r="0" b="0"/>
              <a:pathLst>
                <a:path w="147250" h="235403">
                  <a:moveTo>
                    <a:pt x="132853" y="0"/>
                  </a:moveTo>
                  <a:lnTo>
                    <a:pt x="62652" y="21568"/>
                  </a:lnTo>
                  <a:lnTo>
                    <a:pt x="18750" y="56157"/>
                  </a:lnTo>
                  <a:lnTo>
                    <a:pt x="846" y="85670"/>
                  </a:lnTo>
                  <a:lnTo>
                    <a:pt x="0" y="95367"/>
                  </a:lnTo>
                  <a:lnTo>
                    <a:pt x="6094" y="113176"/>
                  </a:lnTo>
                  <a:lnTo>
                    <a:pt x="14051" y="118980"/>
                  </a:lnTo>
                  <a:lnTo>
                    <a:pt x="79525" y="135362"/>
                  </a:lnTo>
                  <a:lnTo>
                    <a:pt x="119250" y="146659"/>
                  </a:lnTo>
                  <a:lnTo>
                    <a:pt x="129061" y="153174"/>
                  </a:lnTo>
                  <a:lnTo>
                    <a:pt x="143479" y="170965"/>
                  </a:lnTo>
                  <a:lnTo>
                    <a:pt x="147249" y="192064"/>
                  </a:lnTo>
                  <a:lnTo>
                    <a:pt x="146408" y="203230"/>
                  </a:lnTo>
                  <a:lnTo>
                    <a:pt x="141889" y="211993"/>
                  </a:lnTo>
                  <a:lnTo>
                    <a:pt x="126317" y="225248"/>
                  </a:lnTo>
                  <a:lnTo>
                    <a:pt x="88999" y="233823"/>
                  </a:lnTo>
                  <a:lnTo>
                    <a:pt x="33076" y="235402"/>
                  </a:lnTo>
                  <a:lnTo>
                    <a:pt x="2264" y="225563"/>
                  </a:lnTo>
                </a:path>
              </a:pathLst>
            </a:custGeom>
            <a:ln w="4305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883289" y="3333065"/>
              <a:ext cx="146411" cy="203339"/>
            </a:xfrm>
            <a:custGeom>
              <a:avLst/>
              <a:gdLst/>
              <a:ahLst/>
              <a:cxnLst/>
              <a:rect l="0" t="0" r="0" b="0"/>
              <a:pathLst>
                <a:path w="146411" h="203339">
                  <a:moveTo>
                    <a:pt x="90416" y="11871"/>
                  </a:moveTo>
                  <a:lnTo>
                    <a:pt x="65208" y="11872"/>
                  </a:lnTo>
                  <a:lnTo>
                    <a:pt x="55143" y="15829"/>
                  </a:lnTo>
                  <a:lnTo>
                    <a:pt x="36926" y="30778"/>
                  </a:lnTo>
                  <a:lnTo>
                    <a:pt x="11838" y="61443"/>
                  </a:lnTo>
                  <a:lnTo>
                    <a:pt x="2729" y="87546"/>
                  </a:lnTo>
                  <a:lnTo>
                    <a:pt x="0" y="116735"/>
                  </a:lnTo>
                  <a:lnTo>
                    <a:pt x="3184" y="147296"/>
                  </a:lnTo>
                  <a:lnTo>
                    <a:pt x="12514" y="171431"/>
                  </a:lnTo>
                  <a:lnTo>
                    <a:pt x="18695" y="181560"/>
                  </a:lnTo>
                  <a:lnTo>
                    <a:pt x="36116" y="196333"/>
                  </a:lnTo>
                  <a:lnTo>
                    <a:pt x="46301" y="202119"/>
                  </a:lnTo>
                  <a:lnTo>
                    <a:pt x="58369" y="203338"/>
                  </a:lnTo>
                  <a:lnTo>
                    <a:pt x="85846" y="197658"/>
                  </a:lnTo>
                  <a:lnTo>
                    <a:pt x="118375" y="179627"/>
                  </a:lnTo>
                  <a:lnTo>
                    <a:pt x="132742" y="161618"/>
                  </a:lnTo>
                  <a:lnTo>
                    <a:pt x="142205" y="139103"/>
                  </a:lnTo>
                  <a:lnTo>
                    <a:pt x="146410" y="111509"/>
                  </a:lnTo>
                  <a:lnTo>
                    <a:pt x="141244" y="85175"/>
                  </a:lnTo>
                  <a:lnTo>
                    <a:pt x="110398" y="26655"/>
                  </a:lnTo>
                  <a:lnTo>
                    <a:pt x="90416" y="0"/>
                  </a:lnTo>
                </a:path>
              </a:pathLst>
            </a:custGeom>
            <a:ln w="4305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70455" y="3319395"/>
              <a:ext cx="176300" cy="263115"/>
            </a:xfrm>
            <a:custGeom>
              <a:avLst/>
              <a:gdLst/>
              <a:ahLst/>
              <a:cxnLst/>
              <a:rect l="0" t="0" r="0" b="0"/>
              <a:pathLst>
                <a:path w="176300" h="263115">
                  <a:moveTo>
                    <a:pt x="21967" y="96772"/>
                  </a:moveTo>
                  <a:lnTo>
                    <a:pt x="28270" y="162868"/>
                  </a:lnTo>
                  <a:lnTo>
                    <a:pt x="39578" y="230793"/>
                  </a:lnTo>
                  <a:lnTo>
                    <a:pt x="37269" y="259225"/>
                  </a:lnTo>
                  <a:lnTo>
                    <a:pt x="34807" y="263114"/>
                  </a:lnTo>
                  <a:lnTo>
                    <a:pt x="31846" y="260430"/>
                  </a:lnTo>
                  <a:lnTo>
                    <a:pt x="9921" y="198835"/>
                  </a:lnTo>
                  <a:lnTo>
                    <a:pt x="535" y="139357"/>
                  </a:lnTo>
                  <a:lnTo>
                    <a:pt x="0" y="78118"/>
                  </a:lnTo>
                  <a:lnTo>
                    <a:pt x="9156" y="40241"/>
                  </a:lnTo>
                  <a:lnTo>
                    <a:pt x="21110" y="20643"/>
                  </a:lnTo>
                  <a:lnTo>
                    <a:pt x="38735" y="6656"/>
                  </a:lnTo>
                  <a:lnTo>
                    <a:pt x="48975" y="1080"/>
                  </a:lnTo>
                  <a:lnTo>
                    <a:pt x="59758" y="0"/>
                  </a:lnTo>
                  <a:lnTo>
                    <a:pt x="82293" y="5836"/>
                  </a:lnTo>
                  <a:lnTo>
                    <a:pt x="101982" y="20741"/>
                  </a:lnTo>
                  <a:lnTo>
                    <a:pt x="118207" y="41875"/>
                  </a:lnTo>
                  <a:lnTo>
                    <a:pt x="142889" y="98435"/>
                  </a:lnTo>
                  <a:lnTo>
                    <a:pt x="166475" y="160417"/>
                  </a:lnTo>
                  <a:lnTo>
                    <a:pt x="176299" y="203618"/>
                  </a:lnTo>
                </a:path>
              </a:pathLst>
            </a:custGeom>
            <a:ln w="4305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4360147" y="2900552"/>
            <a:ext cx="524671" cy="805054"/>
            <a:chOff x="4360147" y="2900552"/>
            <a:chExt cx="524671" cy="805054"/>
          </a:xfrm>
        </p:grpSpPr>
        <p:sp>
          <p:nvSpPr>
            <p:cNvPr id="111" name="Freeform 110"/>
            <p:cNvSpPr/>
            <p:nvPr/>
          </p:nvSpPr>
          <p:spPr>
            <a:xfrm>
              <a:off x="4360147" y="2900552"/>
              <a:ext cx="291484" cy="503855"/>
            </a:xfrm>
            <a:custGeom>
              <a:avLst/>
              <a:gdLst/>
              <a:ahLst/>
              <a:cxnLst/>
              <a:rect l="0" t="0" r="0" b="0"/>
              <a:pathLst>
                <a:path w="291484" h="503855">
                  <a:moveTo>
                    <a:pt x="0" y="494137"/>
                  </a:moveTo>
                  <a:lnTo>
                    <a:pt x="10569" y="448982"/>
                  </a:lnTo>
                  <a:lnTo>
                    <a:pt x="19685" y="404829"/>
                  </a:lnTo>
                  <a:lnTo>
                    <a:pt x="32437" y="351866"/>
                  </a:lnTo>
                  <a:lnTo>
                    <a:pt x="45352" y="306978"/>
                  </a:lnTo>
                  <a:lnTo>
                    <a:pt x="55061" y="260554"/>
                  </a:lnTo>
                  <a:lnTo>
                    <a:pt x="68013" y="205575"/>
                  </a:lnTo>
                  <a:lnTo>
                    <a:pt x="77729" y="157818"/>
                  </a:lnTo>
                  <a:lnTo>
                    <a:pt x="90684" y="108152"/>
                  </a:lnTo>
                  <a:lnTo>
                    <a:pt x="100400" y="77132"/>
                  </a:lnTo>
                  <a:lnTo>
                    <a:pt x="102559" y="74711"/>
                  </a:lnTo>
                  <a:lnTo>
                    <a:pt x="103999" y="77414"/>
                  </a:lnTo>
                  <a:lnTo>
                    <a:pt x="106498" y="124386"/>
                  </a:lnTo>
                  <a:lnTo>
                    <a:pt x="109681" y="176918"/>
                  </a:lnTo>
                  <a:lnTo>
                    <a:pt x="120386" y="228638"/>
                  </a:lnTo>
                  <a:lnTo>
                    <a:pt x="129712" y="260013"/>
                  </a:lnTo>
                  <a:lnTo>
                    <a:pt x="135055" y="267883"/>
                  </a:lnTo>
                  <a:lnTo>
                    <a:pt x="149628" y="279506"/>
                  </a:lnTo>
                  <a:lnTo>
                    <a:pt x="156969" y="279798"/>
                  </a:lnTo>
                  <a:lnTo>
                    <a:pt x="164022" y="276754"/>
                  </a:lnTo>
                  <a:lnTo>
                    <a:pt x="184265" y="256997"/>
                  </a:lnTo>
                  <a:lnTo>
                    <a:pt x="203937" y="224873"/>
                  </a:lnTo>
                  <a:lnTo>
                    <a:pt x="220561" y="181169"/>
                  </a:lnTo>
                  <a:lnTo>
                    <a:pt x="235203" y="134033"/>
                  </a:lnTo>
                  <a:lnTo>
                    <a:pt x="250337" y="88759"/>
                  </a:lnTo>
                  <a:lnTo>
                    <a:pt x="265123" y="34775"/>
                  </a:lnTo>
                  <a:lnTo>
                    <a:pt x="275156" y="693"/>
                  </a:lnTo>
                  <a:lnTo>
                    <a:pt x="277360" y="0"/>
                  </a:lnTo>
                  <a:lnTo>
                    <a:pt x="279808" y="16504"/>
                  </a:lnTo>
                  <a:lnTo>
                    <a:pt x="274703" y="74280"/>
                  </a:lnTo>
                  <a:lnTo>
                    <a:pt x="273230" y="113572"/>
                  </a:lnTo>
                  <a:lnTo>
                    <a:pt x="269696" y="153346"/>
                  </a:lnTo>
                  <a:lnTo>
                    <a:pt x="265606" y="193694"/>
                  </a:lnTo>
                  <a:lnTo>
                    <a:pt x="263789" y="236816"/>
                  </a:lnTo>
                  <a:lnTo>
                    <a:pt x="262981" y="281172"/>
                  </a:lnTo>
                  <a:lnTo>
                    <a:pt x="265405" y="337114"/>
                  </a:lnTo>
                  <a:lnTo>
                    <a:pt x="270738" y="395347"/>
                  </a:lnTo>
                  <a:lnTo>
                    <a:pt x="272871" y="449993"/>
                  </a:lnTo>
                  <a:lnTo>
                    <a:pt x="279731" y="480697"/>
                  </a:lnTo>
                  <a:lnTo>
                    <a:pt x="291483" y="503854"/>
                  </a:lnTo>
                </a:path>
              </a:pathLst>
            </a:custGeom>
            <a:ln w="3505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704769" y="3200368"/>
              <a:ext cx="73172" cy="204039"/>
            </a:xfrm>
            <a:custGeom>
              <a:avLst/>
              <a:gdLst/>
              <a:ahLst/>
              <a:cxnLst/>
              <a:rect l="0" t="0" r="0" b="0"/>
              <a:pathLst>
                <a:path w="73172" h="204039">
                  <a:moveTo>
                    <a:pt x="5157" y="0"/>
                  </a:moveTo>
                  <a:lnTo>
                    <a:pt x="0" y="15473"/>
                  </a:lnTo>
                  <a:lnTo>
                    <a:pt x="346" y="31707"/>
                  </a:lnTo>
                  <a:lnTo>
                    <a:pt x="15304" y="87668"/>
                  </a:lnTo>
                  <a:lnTo>
                    <a:pt x="37223" y="145760"/>
                  </a:lnTo>
                  <a:lnTo>
                    <a:pt x="73171" y="204038"/>
                  </a:lnTo>
                </a:path>
              </a:pathLst>
            </a:custGeom>
            <a:ln w="3505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632198" y="3200368"/>
              <a:ext cx="252620" cy="505238"/>
            </a:xfrm>
            <a:custGeom>
              <a:avLst/>
              <a:gdLst/>
              <a:ahLst/>
              <a:cxnLst/>
              <a:rect l="0" t="0" r="0" b="0"/>
              <a:pathLst>
                <a:path w="252620" h="505238">
                  <a:moveTo>
                    <a:pt x="252619" y="0"/>
                  </a:moveTo>
                  <a:lnTo>
                    <a:pt x="213875" y="47579"/>
                  </a:lnTo>
                  <a:lnTo>
                    <a:pt x="192747" y="93005"/>
                  </a:lnTo>
                  <a:lnTo>
                    <a:pt x="168101" y="143001"/>
                  </a:lnTo>
                  <a:lnTo>
                    <a:pt x="143675" y="196839"/>
                  </a:lnTo>
                  <a:lnTo>
                    <a:pt x="114162" y="252750"/>
                  </a:lnTo>
                  <a:lnTo>
                    <a:pt x="95082" y="301865"/>
                  </a:lnTo>
                  <a:lnTo>
                    <a:pt x="72257" y="358304"/>
                  </a:lnTo>
                  <a:lnTo>
                    <a:pt x="50032" y="413077"/>
                  </a:lnTo>
                  <a:lnTo>
                    <a:pt x="26887" y="462873"/>
                  </a:lnTo>
                  <a:lnTo>
                    <a:pt x="0" y="505237"/>
                  </a:lnTo>
                </a:path>
              </a:pathLst>
            </a:custGeom>
            <a:ln w="3505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6501152" y="2900552"/>
            <a:ext cx="1542371" cy="805054"/>
            <a:chOff x="6501152" y="2900552"/>
            <a:chExt cx="1542371" cy="805054"/>
          </a:xfrm>
        </p:grpSpPr>
        <p:sp>
          <p:nvSpPr>
            <p:cNvPr id="115" name="Freeform 114"/>
            <p:cNvSpPr/>
            <p:nvPr/>
          </p:nvSpPr>
          <p:spPr>
            <a:xfrm>
              <a:off x="6501152" y="2900552"/>
              <a:ext cx="754277" cy="805054"/>
            </a:xfrm>
            <a:custGeom>
              <a:avLst/>
              <a:gdLst/>
              <a:ahLst/>
              <a:cxnLst/>
              <a:rect l="0" t="0" r="0" b="0"/>
              <a:pathLst>
                <a:path w="754277" h="805054">
                  <a:moveTo>
                    <a:pt x="383519" y="9830"/>
                  </a:moveTo>
                  <a:lnTo>
                    <a:pt x="317335" y="14666"/>
                  </a:lnTo>
                  <a:lnTo>
                    <a:pt x="287004" y="24674"/>
                  </a:lnTo>
                  <a:lnTo>
                    <a:pt x="191461" y="91989"/>
                  </a:lnTo>
                  <a:lnTo>
                    <a:pt x="122534" y="160762"/>
                  </a:lnTo>
                  <a:lnTo>
                    <a:pt x="74510" y="240207"/>
                  </a:lnTo>
                  <a:lnTo>
                    <a:pt x="30098" y="334420"/>
                  </a:lnTo>
                  <a:lnTo>
                    <a:pt x="10645" y="427318"/>
                  </a:lnTo>
                  <a:lnTo>
                    <a:pt x="0" y="493618"/>
                  </a:lnTo>
                  <a:lnTo>
                    <a:pt x="8532" y="559205"/>
                  </a:lnTo>
                  <a:lnTo>
                    <a:pt x="47828" y="646356"/>
                  </a:lnTo>
                  <a:lnTo>
                    <a:pt x="112083" y="740346"/>
                  </a:lnTo>
                  <a:lnTo>
                    <a:pt x="156801" y="777796"/>
                  </a:lnTo>
                  <a:lnTo>
                    <a:pt x="188451" y="794256"/>
                  </a:lnTo>
                  <a:lnTo>
                    <a:pt x="254187" y="805053"/>
                  </a:lnTo>
                  <a:lnTo>
                    <a:pt x="313764" y="799588"/>
                  </a:lnTo>
                  <a:lnTo>
                    <a:pt x="395666" y="768463"/>
                  </a:lnTo>
                  <a:lnTo>
                    <a:pt x="481700" y="727387"/>
                  </a:lnTo>
                  <a:lnTo>
                    <a:pt x="541977" y="690332"/>
                  </a:lnTo>
                  <a:lnTo>
                    <a:pt x="631333" y="609894"/>
                  </a:lnTo>
                  <a:lnTo>
                    <a:pt x="673362" y="558797"/>
                  </a:lnTo>
                  <a:lnTo>
                    <a:pt x="720057" y="476542"/>
                  </a:lnTo>
                  <a:lnTo>
                    <a:pt x="749364" y="390440"/>
                  </a:lnTo>
                  <a:lnTo>
                    <a:pt x="754276" y="325316"/>
                  </a:lnTo>
                  <a:lnTo>
                    <a:pt x="740608" y="243158"/>
                  </a:lnTo>
                  <a:lnTo>
                    <a:pt x="713320" y="147958"/>
                  </a:lnTo>
                  <a:lnTo>
                    <a:pt x="665441" y="82269"/>
                  </a:lnTo>
                  <a:lnTo>
                    <a:pt x="576384" y="26377"/>
                  </a:lnTo>
                  <a:lnTo>
                    <a:pt x="534524" y="8116"/>
                  </a:lnTo>
                  <a:lnTo>
                    <a:pt x="491740" y="0"/>
                  </a:lnTo>
                  <a:lnTo>
                    <a:pt x="448543" y="6066"/>
                  </a:lnTo>
                  <a:lnTo>
                    <a:pt x="350471" y="37307"/>
                  </a:lnTo>
                  <a:lnTo>
                    <a:pt x="334554" y="42473"/>
                  </a:lnTo>
                </a:path>
              </a:pathLst>
            </a:custGeom>
            <a:ln w="59054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311001" y="3318428"/>
              <a:ext cx="334630" cy="363640"/>
            </a:xfrm>
            <a:custGeom>
              <a:avLst/>
              <a:gdLst/>
              <a:ahLst/>
              <a:cxnLst/>
              <a:rect l="0" t="0" r="0" b="0"/>
              <a:pathLst>
                <a:path w="334630" h="363640">
                  <a:moveTo>
                    <a:pt x="30682" y="0"/>
                  </a:moveTo>
                  <a:lnTo>
                    <a:pt x="4656" y="98364"/>
                  </a:lnTo>
                  <a:lnTo>
                    <a:pt x="0" y="172011"/>
                  </a:lnTo>
                  <a:lnTo>
                    <a:pt x="3262" y="268461"/>
                  </a:lnTo>
                  <a:lnTo>
                    <a:pt x="13055" y="304297"/>
                  </a:lnTo>
                  <a:lnTo>
                    <a:pt x="29496" y="332314"/>
                  </a:lnTo>
                  <a:lnTo>
                    <a:pt x="53731" y="352021"/>
                  </a:lnTo>
                  <a:lnTo>
                    <a:pt x="67810" y="359815"/>
                  </a:lnTo>
                  <a:lnTo>
                    <a:pt x="97963" y="363639"/>
                  </a:lnTo>
                  <a:lnTo>
                    <a:pt x="129499" y="357479"/>
                  </a:lnTo>
                  <a:lnTo>
                    <a:pt x="224808" y="303578"/>
                  </a:lnTo>
                  <a:lnTo>
                    <a:pt x="274093" y="256097"/>
                  </a:lnTo>
                  <a:lnTo>
                    <a:pt x="318754" y="194864"/>
                  </a:lnTo>
                  <a:lnTo>
                    <a:pt x="331000" y="157938"/>
                  </a:lnTo>
                  <a:lnTo>
                    <a:pt x="334629" y="120974"/>
                  </a:lnTo>
                  <a:lnTo>
                    <a:pt x="324474" y="65287"/>
                  </a:lnTo>
                </a:path>
              </a:pathLst>
            </a:custGeom>
            <a:ln w="59054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717084" y="3122565"/>
              <a:ext cx="326439" cy="522546"/>
            </a:xfrm>
            <a:custGeom>
              <a:avLst/>
              <a:gdLst/>
              <a:ahLst/>
              <a:cxnLst/>
              <a:rect l="0" t="0" r="0" b="0"/>
              <a:pathLst>
                <a:path w="326439" h="522546">
                  <a:moveTo>
                    <a:pt x="0" y="228506"/>
                  </a:moveTo>
                  <a:lnTo>
                    <a:pt x="0" y="263164"/>
                  </a:lnTo>
                  <a:lnTo>
                    <a:pt x="9673" y="289853"/>
                  </a:lnTo>
                  <a:lnTo>
                    <a:pt x="30674" y="334942"/>
                  </a:lnTo>
                  <a:lnTo>
                    <a:pt x="59589" y="423339"/>
                  </a:lnTo>
                  <a:lnTo>
                    <a:pt x="95681" y="514507"/>
                  </a:lnTo>
                  <a:lnTo>
                    <a:pt x="98245" y="522545"/>
                  </a:lnTo>
                  <a:lnTo>
                    <a:pt x="96328" y="522463"/>
                  </a:lnTo>
                  <a:lnTo>
                    <a:pt x="86337" y="507864"/>
                  </a:lnTo>
                  <a:lnTo>
                    <a:pt x="54345" y="421287"/>
                  </a:lnTo>
                  <a:lnTo>
                    <a:pt x="37469" y="341076"/>
                  </a:lnTo>
                  <a:lnTo>
                    <a:pt x="42262" y="246712"/>
                  </a:lnTo>
                  <a:lnTo>
                    <a:pt x="64309" y="184935"/>
                  </a:lnTo>
                  <a:lnTo>
                    <a:pt x="93812" y="140838"/>
                  </a:lnTo>
                  <a:lnTo>
                    <a:pt x="160525" y="84039"/>
                  </a:lnTo>
                  <a:lnTo>
                    <a:pt x="244474" y="45278"/>
                  </a:lnTo>
                  <a:lnTo>
                    <a:pt x="326438" y="0"/>
                  </a:lnTo>
                </a:path>
              </a:pathLst>
            </a:custGeom>
            <a:ln w="59054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98500" y="3932120"/>
            <a:ext cx="2548255" cy="555352"/>
            <a:chOff x="698500" y="3932120"/>
            <a:chExt cx="2548255" cy="555352"/>
          </a:xfrm>
        </p:grpSpPr>
        <p:sp>
          <p:nvSpPr>
            <p:cNvPr id="119" name="Freeform 118"/>
            <p:cNvSpPr/>
            <p:nvPr/>
          </p:nvSpPr>
          <p:spPr>
            <a:xfrm>
              <a:off x="698500" y="3985886"/>
              <a:ext cx="307073" cy="459445"/>
            </a:xfrm>
            <a:custGeom>
              <a:avLst/>
              <a:gdLst/>
              <a:ahLst/>
              <a:cxnLst/>
              <a:rect l="0" t="0" r="0" b="0"/>
              <a:pathLst>
                <a:path w="307073" h="459445">
                  <a:moveTo>
                    <a:pt x="195201" y="57919"/>
                  </a:moveTo>
                  <a:lnTo>
                    <a:pt x="185294" y="33038"/>
                  </a:lnTo>
                  <a:lnTo>
                    <a:pt x="174256" y="18215"/>
                  </a:lnTo>
                  <a:lnTo>
                    <a:pt x="148648" y="2042"/>
                  </a:lnTo>
                  <a:lnTo>
                    <a:pt x="122059" y="0"/>
                  </a:lnTo>
                  <a:lnTo>
                    <a:pt x="61460" y="8552"/>
                  </a:lnTo>
                  <a:lnTo>
                    <a:pt x="38524" y="21453"/>
                  </a:lnTo>
                  <a:lnTo>
                    <a:pt x="4074" y="53540"/>
                  </a:lnTo>
                  <a:lnTo>
                    <a:pt x="0" y="64683"/>
                  </a:lnTo>
                  <a:lnTo>
                    <a:pt x="48" y="106861"/>
                  </a:lnTo>
                  <a:lnTo>
                    <a:pt x="8939" y="142222"/>
                  </a:lnTo>
                  <a:lnTo>
                    <a:pt x="39873" y="184160"/>
                  </a:lnTo>
                  <a:lnTo>
                    <a:pt x="60400" y="192703"/>
                  </a:lnTo>
                  <a:lnTo>
                    <a:pt x="113029" y="198188"/>
                  </a:lnTo>
                  <a:lnTo>
                    <a:pt x="168838" y="192996"/>
                  </a:lnTo>
                  <a:lnTo>
                    <a:pt x="193168" y="195823"/>
                  </a:lnTo>
                  <a:lnTo>
                    <a:pt x="227280" y="210004"/>
                  </a:lnTo>
                  <a:lnTo>
                    <a:pt x="278030" y="250657"/>
                  </a:lnTo>
                  <a:lnTo>
                    <a:pt x="294520" y="278030"/>
                  </a:lnTo>
                  <a:lnTo>
                    <a:pt x="307072" y="314922"/>
                  </a:lnTo>
                  <a:lnTo>
                    <a:pt x="306891" y="356516"/>
                  </a:lnTo>
                  <a:lnTo>
                    <a:pt x="294775" y="405250"/>
                  </a:lnTo>
                  <a:lnTo>
                    <a:pt x="283435" y="427743"/>
                  </a:lnTo>
                  <a:lnTo>
                    <a:pt x="263869" y="443389"/>
                  </a:lnTo>
                  <a:lnTo>
                    <a:pt x="239035" y="453167"/>
                  </a:lnTo>
                  <a:lnTo>
                    <a:pt x="183641" y="459444"/>
                  </a:lnTo>
                  <a:lnTo>
                    <a:pt x="126076" y="454901"/>
                  </a:lnTo>
                  <a:lnTo>
                    <a:pt x="63248" y="442105"/>
                  </a:lnTo>
                  <a:lnTo>
                    <a:pt x="42688" y="439201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053083" y="4270133"/>
              <a:ext cx="156538" cy="217339"/>
            </a:xfrm>
            <a:custGeom>
              <a:avLst/>
              <a:gdLst/>
              <a:ahLst/>
              <a:cxnLst/>
              <a:rect l="0" t="0" r="0" b="0"/>
              <a:pathLst>
                <a:path w="156538" h="217339">
                  <a:moveTo>
                    <a:pt x="4025" y="122272"/>
                  </a:moveTo>
                  <a:lnTo>
                    <a:pt x="42803" y="113650"/>
                  </a:lnTo>
                  <a:lnTo>
                    <a:pt x="90227" y="106044"/>
                  </a:lnTo>
                  <a:lnTo>
                    <a:pt x="117792" y="90566"/>
                  </a:lnTo>
                  <a:lnTo>
                    <a:pt x="123444" y="81768"/>
                  </a:lnTo>
                  <a:lnTo>
                    <a:pt x="129725" y="59081"/>
                  </a:lnTo>
                  <a:lnTo>
                    <a:pt x="126061" y="36087"/>
                  </a:lnTo>
                  <a:lnTo>
                    <a:pt x="121695" y="24872"/>
                  </a:lnTo>
                  <a:lnTo>
                    <a:pt x="107160" y="9182"/>
                  </a:lnTo>
                  <a:lnTo>
                    <a:pt x="98200" y="3304"/>
                  </a:lnTo>
                  <a:lnTo>
                    <a:pt x="75334" y="0"/>
                  </a:lnTo>
                  <a:lnTo>
                    <a:pt x="51453" y="3777"/>
                  </a:lnTo>
                  <a:lnTo>
                    <a:pt x="32770" y="13525"/>
                  </a:lnTo>
                  <a:lnTo>
                    <a:pt x="19624" y="29155"/>
                  </a:lnTo>
                  <a:lnTo>
                    <a:pt x="1323" y="68777"/>
                  </a:lnTo>
                  <a:lnTo>
                    <a:pt x="0" y="90024"/>
                  </a:lnTo>
                  <a:lnTo>
                    <a:pt x="9013" y="133252"/>
                  </a:lnTo>
                  <a:lnTo>
                    <a:pt x="31146" y="175548"/>
                  </a:lnTo>
                  <a:lnTo>
                    <a:pt x="44725" y="192753"/>
                  </a:lnTo>
                  <a:lnTo>
                    <a:pt x="71763" y="210267"/>
                  </a:lnTo>
                  <a:lnTo>
                    <a:pt x="108555" y="217338"/>
                  </a:lnTo>
                  <a:lnTo>
                    <a:pt x="156537" y="209423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272152" y="4247740"/>
              <a:ext cx="177132" cy="203201"/>
            </a:xfrm>
            <a:custGeom>
              <a:avLst/>
              <a:gdLst/>
              <a:ahLst/>
              <a:cxnLst/>
              <a:rect l="0" t="0" r="0" b="0"/>
              <a:pathLst>
                <a:path w="177132" h="203201">
                  <a:moveTo>
                    <a:pt x="122662" y="24835"/>
                  </a:moveTo>
                  <a:lnTo>
                    <a:pt x="104058" y="8650"/>
                  </a:lnTo>
                  <a:lnTo>
                    <a:pt x="86554" y="292"/>
                  </a:lnTo>
                  <a:lnTo>
                    <a:pt x="76803" y="0"/>
                  </a:lnTo>
                  <a:lnTo>
                    <a:pt x="56284" y="6131"/>
                  </a:lnTo>
                  <a:lnTo>
                    <a:pt x="38289" y="23381"/>
                  </a:lnTo>
                  <a:lnTo>
                    <a:pt x="17775" y="60313"/>
                  </a:lnTo>
                  <a:lnTo>
                    <a:pt x="0" y="110385"/>
                  </a:lnTo>
                  <a:lnTo>
                    <a:pt x="1976" y="133061"/>
                  </a:lnTo>
                  <a:lnTo>
                    <a:pt x="10924" y="154033"/>
                  </a:lnTo>
                  <a:lnTo>
                    <a:pt x="22970" y="171423"/>
                  </a:lnTo>
                  <a:lnTo>
                    <a:pt x="39621" y="183994"/>
                  </a:lnTo>
                  <a:lnTo>
                    <a:pt x="79899" y="201927"/>
                  </a:lnTo>
                  <a:lnTo>
                    <a:pt x="104463" y="203200"/>
                  </a:lnTo>
                  <a:lnTo>
                    <a:pt x="166806" y="190870"/>
                  </a:lnTo>
                  <a:lnTo>
                    <a:pt x="177131" y="188241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465421" y="4291492"/>
              <a:ext cx="153940" cy="172207"/>
            </a:xfrm>
            <a:custGeom>
              <a:avLst/>
              <a:gdLst/>
              <a:ahLst/>
              <a:cxnLst/>
              <a:rect l="0" t="0" r="0" b="0"/>
              <a:pathLst>
                <a:path w="153940" h="172207">
                  <a:moveTo>
                    <a:pt x="103693" y="13763"/>
                  </a:moveTo>
                  <a:lnTo>
                    <a:pt x="92127" y="2197"/>
                  </a:lnTo>
                  <a:lnTo>
                    <a:pt x="83879" y="0"/>
                  </a:lnTo>
                  <a:lnTo>
                    <a:pt x="61802" y="787"/>
                  </a:lnTo>
                  <a:lnTo>
                    <a:pt x="42307" y="8399"/>
                  </a:lnTo>
                  <a:lnTo>
                    <a:pt x="25573" y="21063"/>
                  </a:lnTo>
                  <a:lnTo>
                    <a:pt x="10066" y="38795"/>
                  </a:lnTo>
                  <a:lnTo>
                    <a:pt x="1560" y="65236"/>
                  </a:lnTo>
                  <a:lnTo>
                    <a:pt x="0" y="110919"/>
                  </a:lnTo>
                  <a:lnTo>
                    <a:pt x="1883" y="125741"/>
                  </a:lnTo>
                  <a:lnTo>
                    <a:pt x="13659" y="148664"/>
                  </a:lnTo>
                  <a:lnTo>
                    <a:pt x="21883" y="158166"/>
                  </a:lnTo>
                  <a:lnTo>
                    <a:pt x="43932" y="168724"/>
                  </a:lnTo>
                  <a:lnTo>
                    <a:pt x="68660" y="172206"/>
                  </a:lnTo>
                  <a:lnTo>
                    <a:pt x="91754" y="169719"/>
                  </a:lnTo>
                  <a:lnTo>
                    <a:pt x="110895" y="161350"/>
                  </a:lnTo>
                  <a:lnTo>
                    <a:pt x="142908" y="136253"/>
                  </a:lnTo>
                  <a:lnTo>
                    <a:pt x="151383" y="115813"/>
                  </a:lnTo>
                  <a:lnTo>
                    <a:pt x="153939" y="91800"/>
                  </a:lnTo>
                  <a:lnTo>
                    <a:pt x="151040" y="69023"/>
                  </a:lnTo>
                  <a:lnTo>
                    <a:pt x="131830" y="27234"/>
                  </a:lnTo>
                  <a:lnTo>
                    <a:pt x="114587" y="2869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623583" y="4238294"/>
              <a:ext cx="196089" cy="203282"/>
            </a:xfrm>
            <a:custGeom>
              <a:avLst/>
              <a:gdLst/>
              <a:ahLst/>
              <a:cxnLst/>
              <a:rect l="0" t="0" r="0" b="0"/>
              <a:pathLst>
                <a:path w="196089" h="203282">
                  <a:moveTo>
                    <a:pt x="0" y="34280"/>
                  </a:moveTo>
                  <a:lnTo>
                    <a:pt x="20946" y="94931"/>
                  </a:lnTo>
                  <a:lnTo>
                    <a:pt x="42986" y="153491"/>
                  </a:lnTo>
                  <a:lnTo>
                    <a:pt x="57984" y="197564"/>
                  </a:lnTo>
                  <a:lnTo>
                    <a:pt x="58023" y="202446"/>
                  </a:lnTo>
                  <a:lnTo>
                    <a:pt x="55628" y="203281"/>
                  </a:lnTo>
                  <a:lnTo>
                    <a:pt x="51610" y="201416"/>
                  </a:lnTo>
                  <a:lnTo>
                    <a:pt x="43919" y="189661"/>
                  </a:lnTo>
                  <a:lnTo>
                    <a:pt x="26675" y="140950"/>
                  </a:lnTo>
                  <a:lnTo>
                    <a:pt x="24446" y="101526"/>
                  </a:lnTo>
                  <a:lnTo>
                    <a:pt x="33924" y="44829"/>
                  </a:lnTo>
                  <a:lnTo>
                    <a:pt x="37141" y="30419"/>
                  </a:lnTo>
                  <a:lnTo>
                    <a:pt x="42917" y="19601"/>
                  </a:lnTo>
                  <a:lnTo>
                    <a:pt x="59018" y="4355"/>
                  </a:lnTo>
                  <a:lnTo>
                    <a:pt x="81506" y="0"/>
                  </a:lnTo>
                  <a:lnTo>
                    <a:pt x="106430" y="3309"/>
                  </a:lnTo>
                  <a:lnTo>
                    <a:pt x="129611" y="12849"/>
                  </a:lnTo>
                  <a:lnTo>
                    <a:pt x="157293" y="37613"/>
                  </a:lnTo>
                  <a:lnTo>
                    <a:pt x="175045" y="67949"/>
                  </a:lnTo>
                  <a:lnTo>
                    <a:pt x="187970" y="105718"/>
                  </a:lnTo>
                  <a:lnTo>
                    <a:pt x="189252" y="130182"/>
                  </a:lnTo>
                  <a:lnTo>
                    <a:pt x="188208" y="150739"/>
                  </a:lnTo>
                  <a:lnTo>
                    <a:pt x="196088" y="175899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855307" y="3932120"/>
              <a:ext cx="160453" cy="493098"/>
            </a:xfrm>
            <a:custGeom>
              <a:avLst/>
              <a:gdLst/>
              <a:ahLst/>
              <a:cxnLst/>
              <a:rect l="0" t="0" r="0" b="0"/>
              <a:pathLst>
                <a:path w="160453" h="493098">
                  <a:moveTo>
                    <a:pt x="116877" y="405817"/>
                  </a:moveTo>
                  <a:lnTo>
                    <a:pt x="123153" y="372239"/>
                  </a:lnTo>
                  <a:lnTo>
                    <a:pt x="120473" y="350949"/>
                  </a:lnTo>
                  <a:lnTo>
                    <a:pt x="106376" y="318549"/>
                  </a:lnTo>
                  <a:lnTo>
                    <a:pt x="90423" y="303282"/>
                  </a:lnTo>
                  <a:lnTo>
                    <a:pt x="81084" y="297517"/>
                  </a:lnTo>
                  <a:lnTo>
                    <a:pt x="61025" y="294338"/>
                  </a:lnTo>
                  <a:lnTo>
                    <a:pt x="50592" y="295185"/>
                  </a:lnTo>
                  <a:lnTo>
                    <a:pt x="41216" y="300592"/>
                  </a:lnTo>
                  <a:lnTo>
                    <a:pt x="24343" y="319510"/>
                  </a:lnTo>
                  <a:lnTo>
                    <a:pt x="7016" y="351597"/>
                  </a:lnTo>
                  <a:lnTo>
                    <a:pt x="0" y="389886"/>
                  </a:lnTo>
                  <a:lnTo>
                    <a:pt x="3704" y="426112"/>
                  </a:lnTo>
                  <a:lnTo>
                    <a:pt x="18250" y="459843"/>
                  </a:lnTo>
                  <a:lnTo>
                    <a:pt x="37892" y="487053"/>
                  </a:lnTo>
                  <a:lnTo>
                    <a:pt x="46064" y="491445"/>
                  </a:lnTo>
                  <a:lnTo>
                    <a:pt x="64827" y="493097"/>
                  </a:lnTo>
                  <a:lnTo>
                    <a:pt x="82043" y="486569"/>
                  </a:lnTo>
                  <a:lnTo>
                    <a:pt x="90023" y="481439"/>
                  </a:lnTo>
                  <a:lnTo>
                    <a:pt x="102117" y="466056"/>
                  </a:lnTo>
                  <a:lnTo>
                    <a:pt x="119744" y="420809"/>
                  </a:lnTo>
                  <a:lnTo>
                    <a:pt x="133672" y="356551"/>
                  </a:lnTo>
                  <a:lnTo>
                    <a:pt x="137185" y="302321"/>
                  </a:lnTo>
                  <a:lnTo>
                    <a:pt x="138226" y="240795"/>
                  </a:lnTo>
                  <a:lnTo>
                    <a:pt x="137324" y="177779"/>
                  </a:lnTo>
                  <a:lnTo>
                    <a:pt x="129929" y="120241"/>
                  </a:lnTo>
                  <a:lnTo>
                    <a:pt x="120072" y="67283"/>
                  </a:lnTo>
                  <a:lnTo>
                    <a:pt x="102294" y="4073"/>
                  </a:lnTo>
                  <a:lnTo>
                    <a:pt x="97472" y="0"/>
                  </a:lnTo>
                  <a:lnTo>
                    <a:pt x="91836" y="916"/>
                  </a:lnTo>
                  <a:lnTo>
                    <a:pt x="85658" y="5157"/>
                  </a:lnTo>
                  <a:lnTo>
                    <a:pt x="78793" y="26010"/>
                  </a:lnTo>
                  <a:lnTo>
                    <a:pt x="74387" y="88709"/>
                  </a:lnTo>
                  <a:lnTo>
                    <a:pt x="73623" y="141459"/>
                  </a:lnTo>
                  <a:lnTo>
                    <a:pt x="79180" y="195419"/>
                  </a:lnTo>
                  <a:lnTo>
                    <a:pt x="88492" y="255520"/>
                  </a:lnTo>
                  <a:lnTo>
                    <a:pt x="98918" y="307756"/>
                  </a:lnTo>
                  <a:lnTo>
                    <a:pt x="120771" y="367573"/>
                  </a:lnTo>
                  <a:lnTo>
                    <a:pt x="141227" y="412384"/>
                  </a:lnTo>
                  <a:lnTo>
                    <a:pt x="160452" y="438498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379871" y="4065592"/>
              <a:ext cx="17171" cy="348602"/>
            </a:xfrm>
            <a:custGeom>
              <a:avLst/>
              <a:gdLst/>
              <a:ahLst/>
              <a:cxnLst/>
              <a:rect l="0" t="0" r="0" b="0"/>
              <a:pathLst>
                <a:path w="17171" h="348602">
                  <a:moveTo>
                    <a:pt x="6276" y="0"/>
                  </a:moveTo>
                  <a:lnTo>
                    <a:pt x="0" y="35999"/>
                  </a:lnTo>
                  <a:lnTo>
                    <a:pt x="3878" y="84234"/>
                  </a:lnTo>
                  <a:lnTo>
                    <a:pt x="5565" y="142772"/>
                  </a:lnTo>
                  <a:lnTo>
                    <a:pt x="7276" y="196564"/>
                  </a:lnTo>
                  <a:lnTo>
                    <a:pt x="14857" y="254955"/>
                  </a:lnTo>
                  <a:lnTo>
                    <a:pt x="16713" y="318268"/>
                  </a:lnTo>
                  <a:lnTo>
                    <a:pt x="17170" y="348601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244528" y="3965241"/>
              <a:ext cx="286685" cy="285547"/>
            </a:xfrm>
            <a:custGeom>
              <a:avLst/>
              <a:gdLst/>
              <a:ahLst/>
              <a:cxnLst/>
              <a:rect l="0" t="0" r="0" b="0"/>
              <a:pathLst>
                <a:path w="286685" h="285547">
                  <a:moveTo>
                    <a:pt x="0" y="111245"/>
                  </a:moveTo>
                  <a:lnTo>
                    <a:pt x="9908" y="78878"/>
                  </a:lnTo>
                  <a:lnTo>
                    <a:pt x="40770" y="39140"/>
                  </a:lnTo>
                  <a:lnTo>
                    <a:pt x="85341" y="10883"/>
                  </a:lnTo>
                  <a:lnTo>
                    <a:pt x="108133" y="874"/>
                  </a:lnTo>
                  <a:lnTo>
                    <a:pt x="152947" y="0"/>
                  </a:lnTo>
                  <a:lnTo>
                    <a:pt x="192988" y="7407"/>
                  </a:lnTo>
                  <a:lnTo>
                    <a:pt x="222067" y="23051"/>
                  </a:lnTo>
                  <a:lnTo>
                    <a:pt x="253581" y="51235"/>
                  </a:lnTo>
                  <a:lnTo>
                    <a:pt x="279890" y="90515"/>
                  </a:lnTo>
                  <a:lnTo>
                    <a:pt x="284637" y="101056"/>
                  </a:lnTo>
                  <a:lnTo>
                    <a:pt x="286684" y="125680"/>
                  </a:lnTo>
                  <a:lnTo>
                    <a:pt x="274994" y="186533"/>
                  </a:lnTo>
                  <a:lnTo>
                    <a:pt x="268277" y="208859"/>
                  </a:lnTo>
                  <a:lnTo>
                    <a:pt x="254801" y="227658"/>
                  </a:lnTo>
                  <a:lnTo>
                    <a:pt x="216562" y="259451"/>
                  </a:lnTo>
                  <a:lnTo>
                    <a:pt x="163406" y="285546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440616" y="4254404"/>
              <a:ext cx="156287" cy="203365"/>
            </a:xfrm>
            <a:custGeom>
              <a:avLst/>
              <a:gdLst/>
              <a:ahLst/>
              <a:cxnLst/>
              <a:rect l="0" t="0" r="0" b="0"/>
              <a:pathLst>
                <a:path w="156287" h="203365">
                  <a:moveTo>
                    <a:pt x="0" y="72639"/>
                  </a:moveTo>
                  <a:lnTo>
                    <a:pt x="28512" y="80125"/>
                  </a:lnTo>
                  <a:lnTo>
                    <a:pt x="86685" y="79632"/>
                  </a:lnTo>
                  <a:lnTo>
                    <a:pt x="114783" y="73326"/>
                  </a:lnTo>
                  <a:lnTo>
                    <a:pt x="139375" y="62454"/>
                  </a:lnTo>
                  <a:lnTo>
                    <a:pt x="147385" y="53745"/>
                  </a:lnTo>
                  <a:lnTo>
                    <a:pt x="156286" y="31157"/>
                  </a:lnTo>
                  <a:lnTo>
                    <a:pt x="155028" y="21986"/>
                  </a:lnTo>
                  <a:lnTo>
                    <a:pt x="150558" y="14662"/>
                  </a:lnTo>
                  <a:lnTo>
                    <a:pt x="143947" y="8569"/>
                  </a:lnTo>
                  <a:lnTo>
                    <a:pt x="123690" y="1799"/>
                  </a:lnTo>
                  <a:lnTo>
                    <a:pt x="99759" y="0"/>
                  </a:lnTo>
                  <a:lnTo>
                    <a:pt x="77018" y="3236"/>
                  </a:lnTo>
                  <a:lnTo>
                    <a:pt x="58035" y="11936"/>
                  </a:lnTo>
                  <a:lnTo>
                    <a:pt x="49584" y="17646"/>
                  </a:lnTo>
                  <a:lnTo>
                    <a:pt x="26123" y="48813"/>
                  </a:lnTo>
                  <a:lnTo>
                    <a:pt x="15406" y="94495"/>
                  </a:lnTo>
                  <a:lnTo>
                    <a:pt x="19355" y="125524"/>
                  </a:lnTo>
                  <a:lnTo>
                    <a:pt x="35188" y="163758"/>
                  </a:lnTo>
                  <a:lnTo>
                    <a:pt x="49531" y="180920"/>
                  </a:lnTo>
                  <a:lnTo>
                    <a:pt x="75600" y="196176"/>
                  </a:lnTo>
                  <a:lnTo>
                    <a:pt x="98043" y="203364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625810" y="4207212"/>
              <a:ext cx="65363" cy="242107"/>
            </a:xfrm>
            <a:custGeom>
              <a:avLst/>
              <a:gdLst/>
              <a:ahLst/>
              <a:cxnLst/>
              <a:rect l="0" t="0" r="0" b="0"/>
              <a:pathLst>
                <a:path w="65363" h="242107">
                  <a:moveTo>
                    <a:pt x="0" y="119831"/>
                  </a:moveTo>
                  <a:lnTo>
                    <a:pt x="19791" y="185459"/>
                  </a:lnTo>
                  <a:lnTo>
                    <a:pt x="45748" y="239697"/>
                  </a:lnTo>
                  <a:lnTo>
                    <a:pt x="46234" y="242106"/>
                  </a:lnTo>
                  <a:lnTo>
                    <a:pt x="29161" y="204673"/>
                  </a:lnTo>
                  <a:lnTo>
                    <a:pt x="10908" y="143586"/>
                  </a:lnTo>
                  <a:lnTo>
                    <a:pt x="3232" y="106292"/>
                  </a:lnTo>
                  <a:lnTo>
                    <a:pt x="4185" y="67806"/>
                  </a:lnTo>
                  <a:lnTo>
                    <a:pt x="6421" y="56098"/>
                  </a:lnTo>
                  <a:lnTo>
                    <a:pt x="11543" y="47082"/>
                  </a:lnTo>
                  <a:lnTo>
                    <a:pt x="65362" y="0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755661" y="4185424"/>
              <a:ext cx="98919" cy="239664"/>
            </a:xfrm>
            <a:custGeom>
              <a:avLst/>
              <a:gdLst/>
              <a:ahLst/>
              <a:cxnLst/>
              <a:rect l="0" t="0" r="0" b="0"/>
              <a:pathLst>
                <a:path w="98919" h="239664">
                  <a:moveTo>
                    <a:pt x="98918" y="0"/>
                  </a:moveTo>
                  <a:lnTo>
                    <a:pt x="53430" y="20945"/>
                  </a:lnTo>
                  <a:lnTo>
                    <a:pt x="22094" y="40770"/>
                  </a:lnTo>
                  <a:lnTo>
                    <a:pt x="7077" y="58064"/>
                  </a:lnTo>
                  <a:lnTo>
                    <a:pt x="1378" y="67759"/>
                  </a:lnTo>
                  <a:lnTo>
                    <a:pt x="0" y="77854"/>
                  </a:lnTo>
                  <a:lnTo>
                    <a:pt x="4923" y="98754"/>
                  </a:lnTo>
                  <a:lnTo>
                    <a:pt x="18409" y="113691"/>
                  </a:lnTo>
                  <a:lnTo>
                    <a:pt x="73250" y="160054"/>
                  </a:lnTo>
                  <a:lnTo>
                    <a:pt x="95213" y="187428"/>
                  </a:lnTo>
                  <a:lnTo>
                    <a:pt x="97658" y="196367"/>
                  </a:lnTo>
                  <a:lnTo>
                    <a:pt x="96868" y="204747"/>
                  </a:lnTo>
                  <a:lnTo>
                    <a:pt x="93920" y="212754"/>
                  </a:lnTo>
                  <a:lnTo>
                    <a:pt x="80961" y="224879"/>
                  </a:lnTo>
                  <a:lnTo>
                    <a:pt x="61887" y="233092"/>
                  </a:lnTo>
                  <a:lnTo>
                    <a:pt x="11768" y="239663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879483" y="4250787"/>
              <a:ext cx="101408" cy="153213"/>
            </a:xfrm>
            <a:custGeom>
              <a:avLst/>
              <a:gdLst/>
              <a:ahLst/>
              <a:cxnLst/>
              <a:rect l="0" t="0" r="0" b="0"/>
              <a:pathLst>
                <a:path w="101408" h="153213">
                  <a:moveTo>
                    <a:pt x="40458" y="0"/>
                  </a:moveTo>
                  <a:lnTo>
                    <a:pt x="23109" y="5783"/>
                  </a:lnTo>
                  <a:lnTo>
                    <a:pt x="11363" y="18306"/>
                  </a:lnTo>
                  <a:lnTo>
                    <a:pt x="3318" y="37186"/>
                  </a:lnTo>
                  <a:lnTo>
                    <a:pt x="0" y="73825"/>
                  </a:lnTo>
                  <a:lnTo>
                    <a:pt x="7355" y="108217"/>
                  </a:lnTo>
                  <a:lnTo>
                    <a:pt x="18080" y="130405"/>
                  </a:lnTo>
                  <a:lnTo>
                    <a:pt x="34143" y="145915"/>
                  </a:lnTo>
                  <a:lnTo>
                    <a:pt x="43511" y="151745"/>
                  </a:lnTo>
                  <a:lnTo>
                    <a:pt x="52177" y="153212"/>
                  </a:lnTo>
                  <a:lnTo>
                    <a:pt x="60375" y="151768"/>
                  </a:lnTo>
                  <a:lnTo>
                    <a:pt x="75939" y="143709"/>
                  </a:lnTo>
                  <a:lnTo>
                    <a:pt x="90926" y="132057"/>
                  </a:lnTo>
                  <a:lnTo>
                    <a:pt x="99201" y="112354"/>
                  </a:lnTo>
                  <a:lnTo>
                    <a:pt x="101407" y="100321"/>
                  </a:lnTo>
                  <a:lnTo>
                    <a:pt x="97404" y="77268"/>
                  </a:lnTo>
                  <a:lnTo>
                    <a:pt x="84033" y="21787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996197" y="4145019"/>
              <a:ext cx="250558" cy="304465"/>
            </a:xfrm>
            <a:custGeom>
              <a:avLst/>
              <a:gdLst/>
              <a:ahLst/>
              <a:cxnLst/>
              <a:rect l="0" t="0" r="0" b="0"/>
              <a:pathLst>
                <a:path w="250558" h="304465">
                  <a:moveTo>
                    <a:pt x="0" y="116661"/>
                  </a:moveTo>
                  <a:lnTo>
                    <a:pt x="15163" y="173715"/>
                  </a:lnTo>
                  <a:lnTo>
                    <a:pt x="35993" y="238626"/>
                  </a:lnTo>
                  <a:lnTo>
                    <a:pt x="56603" y="295015"/>
                  </a:lnTo>
                  <a:lnTo>
                    <a:pt x="55891" y="302137"/>
                  </a:lnTo>
                  <a:lnTo>
                    <a:pt x="51787" y="304464"/>
                  </a:lnTo>
                  <a:lnTo>
                    <a:pt x="45418" y="303595"/>
                  </a:lnTo>
                  <a:lnTo>
                    <a:pt x="39962" y="298173"/>
                  </a:lnTo>
                  <a:lnTo>
                    <a:pt x="22509" y="254684"/>
                  </a:lnTo>
                  <a:lnTo>
                    <a:pt x="7405" y="193687"/>
                  </a:lnTo>
                  <a:lnTo>
                    <a:pt x="1463" y="132056"/>
                  </a:lnTo>
                  <a:lnTo>
                    <a:pt x="3517" y="73258"/>
                  </a:lnTo>
                  <a:lnTo>
                    <a:pt x="10036" y="46534"/>
                  </a:lnTo>
                  <a:lnTo>
                    <a:pt x="21003" y="26587"/>
                  </a:lnTo>
                  <a:lnTo>
                    <a:pt x="37174" y="12880"/>
                  </a:lnTo>
                  <a:lnTo>
                    <a:pt x="57676" y="3963"/>
                  </a:lnTo>
                  <a:lnTo>
                    <a:pt x="82927" y="0"/>
                  </a:lnTo>
                  <a:lnTo>
                    <a:pt x="103833" y="4695"/>
                  </a:lnTo>
                  <a:lnTo>
                    <a:pt x="132441" y="24176"/>
                  </a:lnTo>
                  <a:lnTo>
                    <a:pt x="168856" y="63291"/>
                  </a:lnTo>
                  <a:lnTo>
                    <a:pt x="204706" y="127652"/>
                  </a:lnTo>
                  <a:lnTo>
                    <a:pt x="227991" y="188492"/>
                  </a:lnTo>
                  <a:lnTo>
                    <a:pt x="243142" y="250144"/>
                  </a:lnTo>
                  <a:lnTo>
                    <a:pt x="250557" y="280068"/>
                  </a:lnTo>
                </a:path>
              </a:pathLst>
            </a:custGeom>
            <a:ln w="39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4159708" y="3807205"/>
            <a:ext cx="925549" cy="805181"/>
            <a:chOff x="4159708" y="3807205"/>
            <a:chExt cx="925549" cy="805181"/>
          </a:xfrm>
        </p:grpSpPr>
        <p:sp>
          <p:nvSpPr>
            <p:cNvPr id="133" name="Freeform 132"/>
            <p:cNvSpPr/>
            <p:nvPr/>
          </p:nvSpPr>
          <p:spPr>
            <a:xfrm>
              <a:off x="4242593" y="3807205"/>
              <a:ext cx="179585" cy="262470"/>
            </a:xfrm>
            <a:custGeom>
              <a:avLst/>
              <a:gdLst/>
              <a:ahLst/>
              <a:cxnLst/>
              <a:rect l="0" t="0" r="0" b="0"/>
              <a:pathLst>
                <a:path w="179585" h="262470">
                  <a:moveTo>
                    <a:pt x="0" y="0"/>
                  </a:moveTo>
                  <a:lnTo>
                    <a:pt x="47126" y="70688"/>
                  </a:lnTo>
                  <a:lnTo>
                    <a:pt x="99570" y="145688"/>
                  </a:lnTo>
                  <a:lnTo>
                    <a:pt x="160608" y="226957"/>
                  </a:lnTo>
                  <a:lnTo>
                    <a:pt x="179584" y="262469"/>
                  </a:lnTo>
                </a:path>
              </a:pathLst>
            </a:custGeom>
            <a:ln w="49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159708" y="3862462"/>
              <a:ext cx="414425" cy="718336"/>
            </a:xfrm>
            <a:custGeom>
              <a:avLst/>
              <a:gdLst/>
              <a:ahLst/>
              <a:cxnLst/>
              <a:rect l="0" t="0" r="0" b="0"/>
              <a:pathLst>
                <a:path w="414425" h="718336">
                  <a:moveTo>
                    <a:pt x="414424" y="0"/>
                  </a:moveTo>
                  <a:lnTo>
                    <a:pt x="375969" y="45788"/>
                  </a:lnTo>
                  <a:lnTo>
                    <a:pt x="331326" y="117926"/>
                  </a:lnTo>
                  <a:lnTo>
                    <a:pt x="307942" y="154152"/>
                  </a:lnTo>
                  <a:lnTo>
                    <a:pt x="287198" y="189956"/>
                  </a:lnTo>
                  <a:lnTo>
                    <a:pt x="243668" y="259514"/>
                  </a:lnTo>
                  <a:lnTo>
                    <a:pt x="197952" y="338484"/>
                  </a:lnTo>
                  <a:lnTo>
                    <a:pt x="151949" y="417613"/>
                  </a:lnTo>
                  <a:lnTo>
                    <a:pt x="115401" y="497444"/>
                  </a:lnTo>
                  <a:lnTo>
                    <a:pt x="73106" y="578090"/>
                  </a:lnTo>
                  <a:lnTo>
                    <a:pt x="38487" y="653080"/>
                  </a:lnTo>
                  <a:lnTo>
                    <a:pt x="0" y="718335"/>
                  </a:lnTo>
                </a:path>
              </a:pathLst>
            </a:custGeom>
            <a:ln w="49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327470" y="4235444"/>
              <a:ext cx="250454" cy="376942"/>
            </a:xfrm>
            <a:custGeom>
              <a:avLst/>
              <a:gdLst/>
              <a:ahLst/>
              <a:cxnLst/>
              <a:rect l="0" t="0" r="0" b="0"/>
              <a:pathLst>
                <a:path w="250454" h="376942">
                  <a:moveTo>
                    <a:pt x="177591" y="13814"/>
                  </a:moveTo>
                  <a:lnTo>
                    <a:pt x="121577" y="32934"/>
                  </a:lnTo>
                  <a:lnTo>
                    <a:pt x="64193" y="74374"/>
                  </a:lnTo>
                  <a:lnTo>
                    <a:pt x="36890" y="103045"/>
                  </a:lnTo>
                  <a:lnTo>
                    <a:pt x="8093" y="166605"/>
                  </a:lnTo>
                  <a:lnTo>
                    <a:pt x="0" y="232220"/>
                  </a:lnTo>
                  <a:lnTo>
                    <a:pt x="2495" y="300210"/>
                  </a:lnTo>
                  <a:lnTo>
                    <a:pt x="10746" y="328359"/>
                  </a:lnTo>
                  <a:lnTo>
                    <a:pt x="24646" y="351103"/>
                  </a:lnTo>
                  <a:lnTo>
                    <a:pt x="45150" y="367351"/>
                  </a:lnTo>
                  <a:lnTo>
                    <a:pt x="57064" y="373833"/>
                  </a:lnTo>
                  <a:lnTo>
                    <a:pt x="82582" y="376941"/>
                  </a:lnTo>
                  <a:lnTo>
                    <a:pt x="107737" y="371672"/>
                  </a:lnTo>
                  <a:lnTo>
                    <a:pt x="148899" y="343276"/>
                  </a:lnTo>
                  <a:lnTo>
                    <a:pt x="214367" y="273433"/>
                  </a:lnTo>
                  <a:lnTo>
                    <a:pt x="245441" y="195903"/>
                  </a:lnTo>
                  <a:lnTo>
                    <a:pt x="250453" y="181254"/>
                  </a:lnTo>
                  <a:lnTo>
                    <a:pt x="250173" y="123970"/>
                  </a:lnTo>
                  <a:lnTo>
                    <a:pt x="233036" y="73058"/>
                  </a:lnTo>
                  <a:lnTo>
                    <a:pt x="208516" y="36144"/>
                  </a:lnTo>
                  <a:lnTo>
                    <a:pt x="182638" y="19645"/>
                  </a:lnTo>
                  <a:lnTo>
                    <a:pt x="122335" y="0"/>
                  </a:lnTo>
                </a:path>
              </a:pathLst>
            </a:custGeom>
            <a:ln w="49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594560" y="4263072"/>
              <a:ext cx="238402" cy="303885"/>
            </a:xfrm>
            <a:custGeom>
              <a:avLst/>
              <a:gdLst/>
              <a:ahLst/>
              <a:cxnLst/>
              <a:rect l="0" t="0" r="0" b="0"/>
              <a:pathLst>
                <a:path w="238402" h="303885">
                  <a:moveTo>
                    <a:pt x="34829" y="27628"/>
                  </a:moveTo>
                  <a:lnTo>
                    <a:pt x="20162" y="49629"/>
                  </a:lnTo>
                  <a:lnTo>
                    <a:pt x="8226" y="118839"/>
                  </a:lnTo>
                  <a:lnTo>
                    <a:pt x="0" y="174717"/>
                  </a:lnTo>
                  <a:lnTo>
                    <a:pt x="9417" y="244511"/>
                  </a:lnTo>
                  <a:lnTo>
                    <a:pt x="13283" y="259706"/>
                  </a:lnTo>
                  <a:lnTo>
                    <a:pt x="29858" y="284776"/>
                  </a:lnTo>
                  <a:lnTo>
                    <a:pt x="40724" y="295759"/>
                  </a:lnTo>
                  <a:lnTo>
                    <a:pt x="52573" y="301547"/>
                  </a:lnTo>
                  <a:lnTo>
                    <a:pt x="78018" y="303884"/>
                  </a:lnTo>
                  <a:lnTo>
                    <a:pt x="118231" y="289236"/>
                  </a:lnTo>
                  <a:lnTo>
                    <a:pt x="188750" y="219738"/>
                  </a:lnTo>
                  <a:lnTo>
                    <a:pt x="214142" y="179202"/>
                  </a:lnTo>
                  <a:lnTo>
                    <a:pt x="234938" y="111688"/>
                  </a:lnTo>
                  <a:lnTo>
                    <a:pt x="238401" y="52876"/>
                  </a:lnTo>
                  <a:lnTo>
                    <a:pt x="228227" y="0"/>
                  </a:lnTo>
                </a:path>
              </a:pathLst>
            </a:custGeom>
            <a:ln w="49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905672" y="4097303"/>
              <a:ext cx="179585" cy="399390"/>
            </a:xfrm>
            <a:custGeom>
              <a:avLst/>
              <a:gdLst/>
              <a:ahLst/>
              <a:cxnLst/>
              <a:rect l="0" t="0" r="0" b="0"/>
              <a:pathLst>
                <a:path w="179585" h="399390">
                  <a:moveTo>
                    <a:pt x="0" y="234840"/>
                  </a:moveTo>
                  <a:lnTo>
                    <a:pt x="4093" y="290854"/>
                  </a:lnTo>
                  <a:lnTo>
                    <a:pt x="22028" y="360802"/>
                  </a:lnTo>
                  <a:lnTo>
                    <a:pt x="25140" y="394173"/>
                  </a:lnTo>
                  <a:lnTo>
                    <a:pt x="22899" y="399389"/>
                  </a:lnTo>
                  <a:lnTo>
                    <a:pt x="18336" y="396726"/>
                  </a:lnTo>
                  <a:lnTo>
                    <a:pt x="12224" y="388811"/>
                  </a:lnTo>
                  <a:lnTo>
                    <a:pt x="5433" y="363644"/>
                  </a:lnTo>
                  <a:lnTo>
                    <a:pt x="1073" y="297462"/>
                  </a:lnTo>
                  <a:lnTo>
                    <a:pt x="11241" y="217308"/>
                  </a:lnTo>
                  <a:lnTo>
                    <a:pt x="28029" y="149856"/>
                  </a:lnTo>
                  <a:lnTo>
                    <a:pt x="38551" y="117254"/>
                  </a:lnTo>
                  <a:lnTo>
                    <a:pt x="74412" y="67218"/>
                  </a:lnTo>
                  <a:lnTo>
                    <a:pt x="116189" y="31172"/>
                  </a:lnTo>
                  <a:lnTo>
                    <a:pt x="179584" y="0"/>
                  </a:lnTo>
                </a:path>
              </a:pathLst>
            </a:custGeom>
            <a:ln w="4991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731362" y="3807205"/>
            <a:ext cx="1081951" cy="805181"/>
            <a:chOff x="6731362" y="3807205"/>
            <a:chExt cx="1081951" cy="805181"/>
          </a:xfrm>
        </p:grpSpPr>
        <p:sp>
          <p:nvSpPr>
            <p:cNvPr id="139" name="Freeform 138"/>
            <p:cNvSpPr/>
            <p:nvPr/>
          </p:nvSpPr>
          <p:spPr>
            <a:xfrm>
              <a:off x="6843772" y="3807205"/>
              <a:ext cx="140514" cy="252924"/>
            </a:xfrm>
            <a:custGeom>
              <a:avLst/>
              <a:gdLst/>
              <a:ahLst/>
              <a:cxnLst/>
              <a:rect l="0" t="0" r="0" b="0"/>
              <a:pathLst>
                <a:path w="140514" h="252924">
                  <a:moveTo>
                    <a:pt x="0" y="0"/>
                  </a:moveTo>
                  <a:lnTo>
                    <a:pt x="25528" y="71902"/>
                  </a:lnTo>
                  <a:lnTo>
                    <a:pt x="61710" y="126787"/>
                  </a:lnTo>
                  <a:lnTo>
                    <a:pt x="91663" y="168712"/>
                  </a:lnTo>
                  <a:lnTo>
                    <a:pt x="140513" y="252923"/>
                  </a:lnTo>
                </a:path>
              </a:pathLst>
            </a:custGeom>
            <a:ln w="5067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731362" y="3863411"/>
              <a:ext cx="491795" cy="576103"/>
            </a:xfrm>
            <a:custGeom>
              <a:avLst/>
              <a:gdLst/>
              <a:ahLst/>
              <a:cxnLst/>
              <a:rect l="0" t="0" r="0" b="0"/>
              <a:pathLst>
                <a:path w="491795" h="576103">
                  <a:moveTo>
                    <a:pt x="491794" y="0"/>
                  </a:moveTo>
                  <a:lnTo>
                    <a:pt x="469418" y="7459"/>
                  </a:lnTo>
                  <a:lnTo>
                    <a:pt x="450104" y="23611"/>
                  </a:lnTo>
                  <a:lnTo>
                    <a:pt x="371998" y="105510"/>
                  </a:lnTo>
                  <a:lnTo>
                    <a:pt x="312320" y="187636"/>
                  </a:lnTo>
                  <a:lnTo>
                    <a:pt x="243743" y="269218"/>
                  </a:lnTo>
                  <a:lnTo>
                    <a:pt x="165245" y="352715"/>
                  </a:lnTo>
                  <a:lnTo>
                    <a:pt x="109404" y="426058"/>
                  </a:lnTo>
                  <a:lnTo>
                    <a:pt x="64280" y="495025"/>
                  </a:lnTo>
                  <a:lnTo>
                    <a:pt x="0" y="576102"/>
                  </a:lnTo>
                </a:path>
              </a:pathLst>
            </a:custGeom>
            <a:ln w="5067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975806" y="4228744"/>
              <a:ext cx="258363" cy="372078"/>
            </a:xfrm>
            <a:custGeom>
              <a:avLst/>
              <a:gdLst/>
              <a:ahLst/>
              <a:cxnLst/>
              <a:rect l="0" t="0" r="0" b="0"/>
              <a:pathLst>
                <a:path w="258363" h="372078">
                  <a:moveTo>
                    <a:pt x="205199" y="14052"/>
                  </a:moveTo>
                  <a:lnTo>
                    <a:pt x="148222" y="33500"/>
                  </a:lnTo>
                  <a:lnTo>
                    <a:pt x="100095" y="66639"/>
                  </a:lnTo>
                  <a:lnTo>
                    <a:pt x="60520" y="116033"/>
                  </a:lnTo>
                  <a:lnTo>
                    <a:pt x="13233" y="195036"/>
                  </a:lnTo>
                  <a:lnTo>
                    <a:pt x="0" y="253292"/>
                  </a:lnTo>
                  <a:lnTo>
                    <a:pt x="3538" y="312533"/>
                  </a:lnTo>
                  <a:lnTo>
                    <a:pt x="14610" y="342387"/>
                  </a:lnTo>
                  <a:lnTo>
                    <a:pt x="21935" y="354720"/>
                  </a:lnTo>
                  <a:lnTo>
                    <a:pt x="33063" y="362942"/>
                  </a:lnTo>
                  <a:lnTo>
                    <a:pt x="62080" y="372077"/>
                  </a:lnTo>
                  <a:lnTo>
                    <a:pt x="106068" y="369760"/>
                  </a:lnTo>
                  <a:lnTo>
                    <a:pt x="148764" y="351726"/>
                  </a:lnTo>
                  <a:lnTo>
                    <a:pt x="183620" y="319148"/>
                  </a:lnTo>
                  <a:lnTo>
                    <a:pt x="221811" y="264617"/>
                  </a:lnTo>
                  <a:lnTo>
                    <a:pt x="246007" y="195327"/>
                  </a:lnTo>
                  <a:lnTo>
                    <a:pt x="258362" y="121503"/>
                  </a:lnTo>
                  <a:lnTo>
                    <a:pt x="251724" y="88349"/>
                  </a:lnTo>
                  <a:lnTo>
                    <a:pt x="230433" y="47515"/>
                  </a:lnTo>
                  <a:lnTo>
                    <a:pt x="211731" y="27363"/>
                  </a:lnTo>
                  <a:lnTo>
                    <a:pt x="177990" y="8801"/>
                  </a:lnTo>
                  <a:lnTo>
                    <a:pt x="148993" y="0"/>
                  </a:lnTo>
                </a:path>
              </a:pathLst>
            </a:custGeom>
            <a:ln w="5067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267047" y="4214693"/>
              <a:ext cx="234101" cy="366023"/>
            </a:xfrm>
            <a:custGeom>
              <a:avLst/>
              <a:gdLst/>
              <a:ahLst/>
              <a:cxnLst/>
              <a:rect l="0" t="0" r="0" b="0"/>
              <a:pathLst>
                <a:path w="234101" h="366023">
                  <a:moveTo>
                    <a:pt x="26366" y="84307"/>
                  </a:moveTo>
                  <a:lnTo>
                    <a:pt x="7053" y="130740"/>
                  </a:lnTo>
                  <a:lnTo>
                    <a:pt x="0" y="213465"/>
                  </a:lnTo>
                  <a:lnTo>
                    <a:pt x="6066" y="290058"/>
                  </a:lnTo>
                  <a:lnTo>
                    <a:pt x="25383" y="335743"/>
                  </a:lnTo>
                  <a:lnTo>
                    <a:pt x="46225" y="356345"/>
                  </a:lnTo>
                  <a:lnTo>
                    <a:pt x="58340" y="364025"/>
                  </a:lnTo>
                  <a:lnTo>
                    <a:pt x="69540" y="366022"/>
                  </a:lnTo>
                  <a:lnTo>
                    <a:pt x="80128" y="364232"/>
                  </a:lnTo>
                  <a:lnTo>
                    <a:pt x="127018" y="338921"/>
                  </a:lnTo>
                  <a:lnTo>
                    <a:pt x="170165" y="292635"/>
                  </a:lnTo>
                  <a:lnTo>
                    <a:pt x="197690" y="250638"/>
                  </a:lnTo>
                  <a:lnTo>
                    <a:pt x="221769" y="181290"/>
                  </a:lnTo>
                  <a:lnTo>
                    <a:pt x="234100" y="107454"/>
                  </a:lnTo>
                  <a:lnTo>
                    <a:pt x="225614" y="26505"/>
                  </a:lnTo>
                  <a:lnTo>
                    <a:pt x="223084" y="0"/>
                  </a:lnTo>
                </a:path>
              </a:pathLst>
            </a:custGeom>
            <a:ln w="5067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560389" y="4074179"/>
              <a:ext cx="252924" cy="538207"/>
            </a:xfrm>
            <a:custGeom>
              <a:avLst/>
              <a:gdLst/>
              <a:ahLst/>
              <a:cxnLst/>
              <a:rect l="0" t="0" r="0" b="0"/>
              <a:pathLst>
                <a:path w="252924" h="538207">
                  <a:moveTo>
                    <a:pt x="0" y="252924"/>
                  </a:moveTo>
                  <a:lnTo>
                    <a:pt x="15285" y="325185"/>
                  </a:lnTo>
                  <a:lnTo>
                    <a:pt x="37631" y="407463"/>
                  </a:lnTo>
                  <a:lnTo>
                    <a:pt x="60910" y="489634"/>
                  </a:lnTo>
                  <a:lnTo>
                    <a:pt x="74946" y="533309"/>
                  </a:lnTo>
                  <a:lnTo>
                    <a:pt x="74944" y="538206"/>
                  </a:lnTo>
                  <a:lnTo>
                    <a:pt x="71820" y="536788"/>
                  </a:lnTo>
                  <a:lnTo>
                    <a:pt x="61583" y="522721"/>
                  </a:lnTo>
                  <a:lnTo>
                    <a:pt x="32847" y="447095"/>
                  </a:lnTo>
                  <a:lnTo>
                    <a:pt x="18227" y="373794"/>
                  </a:lnTo>
                  <a:lnTo>
                    <a:pt x="7417" y="292065"/>
                  </a:lnTo>
                  <a:lnTo>
                    <a:pt x="2198" y="234684"/>
                  </a:lnTo>
                  <a:lnTo>
                    <a:pt x="15570" y="178130"/>
                  </a:lnTo>
                  <a:lnTo>
                    <a:pt x="49624" y="114291"/>
                  </a:lnTo>
                  <a:lnTo>
                    <a:pt x="99834" y="60741"/>
                  </a:lnTo>
                  <a:lnTo>
                    <a:pt x="149276" y="29447"/>
                  </a:lnTo>
                  <a:lnTo>
                    <a:pt x="205039" y="8726"/>
                  </a:lnTo>
                  <a:lnTo>
                    <a:pt x="252923" y="0"/>
                  </a:lnTo>
                </a:path>
              </a:pathLst>
            </a:custGeom>
            <a:ln w="5067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698500" y="4790533"/>
            <a:ext cx="2548255" cy="651959"/>
            <a:chOff x="698500" y="4790533"/>
            <a:chExt cx="2548255" cy="651959"/>
          </a:xfrm>
        </p:grpSpPr>
        <p:sp>
          <p:nvSpPr>
            <p:cNvPr id="145" name="Freeform 144"/>
            <p:cNvSpPr/>
            <p:nvPr/>
          </p:nvSpPr>
          <p:spPr>
            <a:xfrm>
              <a:off x="860888" y="4982421"/>
              <a:ext cx="12391" cy="449693"/>
            </a:xfrm>
            <a:custGeom>
              <a:avLst/>
              <a:gdLst/>
              <a:ahLst/>
              <a:cxnLst/>
              <a:rect l="0" t="0" r="0" b="0"/>
              <a:pathLst>
                <a:path w="12391" h="449693">
                  <a:moveTo>
                    <a:pt x="0" y="0"/>
                  </a:moveTo>
                  <a:lnTo>
                    <a:pt x="0" y="67940"/>
                  </a:lnTo>
                  <a:lnTo>
                    <a:pt x="6632" y="133553"/>
                  </a:lnTo>
                  <a:lnTo>
                    <a:pt x="11334" y="200747"/>
                  </a:lnTo>
                  <a:lnTo>
                    <a:pt x="12149" y="274456"/>
                  </a:lnTo>
                  <a:lnTo>
                    <a:pt x="12390" y="346879"/>
                  </a:lnTo>
                  <a:lnTo>
                    <a:pt x="8771" y="415092"/>
                  </a:lnTo>
                  <a:lnTo>
                    <a:pt x="0" y="449692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98500" y="4944946"/>
              <a:ext cx="362252" cy="74950"/>
            </a:xfrm>
            <a:custGeom>
              <a:avLst/>
              <a:gdLst/>
              <a:ahLst/>
              <a:cxnLst/>
              <a:rect l="0" t="0" r="0" b="0"/>
              <a:pathLst>
                <a:path w="362252" h="74950">
                  <a:moveTo>
                    <a:pt x="362251" y="0"/>
                  </a:moveTo>
                  <a:lnTo>
                    <a:pt x="288359" y="19919"/>
                  </a:lnTo>
                  <a:lnTo>
                    <a:pt x="220531" y="27684"/>
                  </a:lnTo>
                  <a:lnTo>
                    <a:pt x="147348" y="35541"/>
                  </a:lnTo>
                  <a:lnTo>
                    <a:pt x="72556" y="50808"/>
                  </a:lnTo>
                  <a:lnTo>
                    <a:pt x="0" y="74949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048260" y="4957437"/>
              <a:ext cx="174881" cy="485055"/>
            </a:xfrm>
            <a:custGeom>
              <a:avLst/>
              <a:gdLst/>
              <a:ahLst/>
              <a:cxnLst/>
              <a:rect l="0" t="0" r="0" b="0"/>
              <a:pathLst>
                <a:path w="174881" h="485055">
                  <a:moveTo>
                    <a:pt x="0" y="0"/>
                  </a:moveTo>
                  <a:lnTo>
                    <a:pt x="0" y="64240"/>
                  </a:lnTo>
                  <a:lnTo>
                    <a:pt x="3701" y="120354"/>
                  </a:lnTo>
                  <a:lnTo>
                    <a:pt x="13588" y="189722"/>
                  </a:lnTo>
                  <a:lnTo>
                    <a:pt x="21607" y="263017"/>
                  </a:lnTo>
                  <a:lnTo>
                    <a:pt x="27684" y="333774"/>
                  </a:lnTo>
                  <a:lnTo>
                    <a:pt x="34573" y="398691"/>
                  </a:lnTo>
                  <a:lnTo>
                    <a:pt x="36615" y="458176"/>
                  </a:lnTo>
                  <a:lnTo>
                    <a:pt x="36901" y="476167"/>
                  </a:lnTo>
                  <a:lnTo>
                    <a:pt x="34316" y="483998"/>
                  </a:lnTo>
                  <a:lnTo>
                    <a:pt x="29817" y="485054"/>
                  </a:lnTo>
                  <a:lnTo>
                    <a:pt x="24042" y="481594"/>
                  </a:lnTo>
                  <a:lnTo>
                    <a:pt x="13924" y="466647"/>
                  </a:lnTo>
                  <a:lnTo>
                    <a:pt x="6188" y="443349"/>
                  </a:lnTo>
                  <a:lnTo>
                    <a:pt x="3222" y="392604"/>
                  </a:lnTo>
                  <a:lnTo>
                    <a:pt x="11904" y="343178"/>
                  </a:lnTo>
                  <a:lnTo>
                    <a:pt x="24259" y="314912"/>
                  </a:lnTo>
                  <a:lnTo>
                    <a:pt x="42704" y="295873"/>
                  </a:lnTo>
                  <a:lnTo>
                    <a:pt x="53453" y="288853"/>
                  </a:lnTo>
                  <a:lnTo>
                    <a:pt x="76498" y="284754"/>
                  </a:lnTo>
                  <a:lnTo>
                    <a:pt x="88473" y="285604"/>
                  </a:lnTo>
                  <a:lnTo>
                    <a:pt x="109181" y="293950"/>
                  </a:lnTo>
                  <a:lnTo>
                    <a:pt x="118589" y="300063"/>
                  </a:lnTo>
                  <a:lnTo>
                    <a:pt x="132744" y="317957"/>
                  </a:lnTo>
                  <a:lnTo>
                    <a:pt x="161980" y="387733"/>
                  </a:lnTo>
                  <a:lnTo>
                    <a:pt x="174880" y="449693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323072" y="5244741"/>
              <a:ext cx="12492" cy="149898"/>
            </a:xfrm>
            <a:custGeom>
              <a:avLst/>
              <a:gdLst/>
              <a:ahLst/>
              <a:cxnLst/>
              <a:rect l="0" t="0" r="0" b="0"/>
              <a:pathLst>
                <a:path w="12492" h="149898">
                  <a:moveTo>
                    <a:pt x="0" y="0"/>
                  </a:moveTo>
                  <a:lnTo>
                    <a:pt x="0" y="69545"/>
                  </a:lnTo>
                  <a:lnTo>
                    <a:pt x="9887" y="129292"/>
                  </a:lnTo>
                  <a:lnTo>
                    <a:pt x="12491" y="149897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310580" y="5132318"/>
              <a:ext cx="12493" cy="1"/>
            </a:xfrm>
            <a:custGeom>
              <a:avLst/>
              <a:gdLst/>
              <a:ahLst/>
              <a:cxnLst/>
              <a:rect l="0" t="0" r="0" b="0"/>
              <a:pathLst>
                <a:path w="12493" h="1">
                  <a:moveTo>
                    <a:pt x="12492" y="0"/>
                  </a:moveTo>
                  <a:lnTo>
                    <a:pt x="0" y="0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417367" y="5144809"/>
              <a:ext cx="130552" cy="266576"/>
            </a:xfrm>
            <a:custGeom>
              <a:avLst/>
              <a:gdLst/>
              <a:ahLst/>
              <a:cxnLst/>
              <a:rect l="0" t="0" r="0" b="0"/>
              <a:pathLst>
                <a:path w="130552" h="266576">
                  <a:moveTo>
                    <a:pt x="5636" y="162389"/>
                  </a:moveTo>
                  <a:lnTo>
                    <a:pt x="26943" y="237642"/>
                  </a:lnTo>
                  <a:lnTo>
                    <a:pt x="36315" y="266575"/>
                  </a:lnTo>
                  <a:lnTo>
                    <a:pt x="17487" y="200523"/>
                  </a:lnTo>
                  <a:lnTo>
                    <a:pt x="0" y="136105"/>
                  </a:lnTo>
                  <a:lnTo>
                    <a:pt x="11251" y="64205"/>
                  </a:lnTo>
                  <a:lnTo>
                    <a:pt x="29353" y="32132"/>
                  </a:lnTo>
                  <a:lnTo>
                    <a:pt x="48100" y="17520"/>
                  </a:lnTo>
                  <a:lnTo>
                    <a:pt x="71699" y="7786"/>
                  </a:lnTo>
                  <a:lnTo>
                    <a:pt x="130551" y="0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588114" y="4790533"/>
              <a:ext cx="157883" cy="643280"/>
            </a:xfrm>
            <a:custGeom>
              <a:avLst/>
              <a:gdLst/>
              <a:ahLst/>
              <a:cxnLst/>
              <a:rect l="0" t="0" r="0" b="0"/>
              <a:pathLst>
                <a:path w="157883" h="643280">
                  <a:moveTo>
                    <a:pt x="122193" y="554139"/>
                  </a:moveTo>
                  <a:lnTo>
                    <a:pt x="118491" y="503488"/>
                  </a:lnTo>
                  <a:lnTo>
                    <a:pt x="110832" y="480274"/>
                  </a:lnTo>
                  <a:lnTo>
                    <a:pt x="98175" y="460703"/>
                  </a:lnTo>
                  <a:lnTo>
                    <a:pt x="89526" y="455763"/>
                  </a:lnTo>
                  <a:lnTo>
                    <a:pt x="68812" y="453974"/>
                  </a:lnTo>
                  <a:lnTo>
                    <a:pt x="58847" y="458216"/>
                  </a:lnTo>
                  <a:lnTo>
                    <a:pt x="40372" y="474032"/>
                  </a:lnTo>
                  <a:lnTo>
                    <a:pt x="20996" y="506347"/>
                  </a:lnTo>
                  <a:lnTo>
                    <a:pt x="3403" y="555956"/>
                  </a:lnTo>
                  <a:lnTo>
                    <a:pt x="0" y="585944"/>
                  </a:lnTo>
                  <a:lnTo>
                    <a:pt x="5890" y="610376"/>
                  </a:lnTo>
                  <a:lnTo>
                    <a:pt x="11347" y="620777"/>
                  </a:lnTo>
                  <a:lnTo>
                    <a:pt x="28514" y="636035"/>
                  </a:lnTo>
                  <a:lnTo>
                    <a:pt x="38921" y="642047"/>
                  </a:lnTo>
                  <a:lnTo>
                    <a:pt x="50023" y="643279"/>
                  </a:lnTo>
                  <a:lnTo>
                    <a:pt x="73462" y="637246"/>
                  </a:lnTo>
                  <a:lnTo>
                    <a:pt x="90356" y="621610"/>
                  </a:lnTo>
                  <a:lnTo>
                    <a:pt x="119143" y="564382"/>
                  </a:lnTo>
                  <a:lnTo>
                    <a:pt x="136710" y="506438"/>
                  </a:lnTo>
                  <a:lnTo>
                    <a:pt x="144075" y="445317"/>
                  </a:lnTo>
                  <a:lnTo>
                    <a:pt x="152888" y="389888"/>
                  </a:lnTo>
                  <a:lnTo>
                    <a:pt x="157658" y="325040"/>
                  </a:lnTo>
                  <a:lnTo>
                    <a:pt x="157882" y="249855"/>
                  </a:lnTo>
                  <a:lnTo>
                    <a:pt x="149702" y="182365"/>
                  </a:lnTo>
                  <a:lnTo>
                    <a:pt x="144223" y="117819"/>
                  </a:lnTo>
                  <a:lnTo>
                    <a:pt x="133809" y="58444"/>
                  </a:lnTo>
                  <a:lnTo>
                    <a:pt x="124580" y="25708"/>
                  </a:lnTo>
                  <a:lnTo>
                    <a:pt x="111225" y="1906"/>
                  </a:lnTo>
                  <a:lnTo>
                    <a:pt x="105165" y="0"/>
                  </a:lnTo>
                  <a:lnTo>
                    <a:pt x="99738" y="4281"/>
                  </a:lnTo>
                  <a:lnTo>
                    <a:pt x="85467" y="36831"/>
                  </a:lnTo>
                  <a:lnTo>
                    <a:pt x="79500" y="64680"/>
                  </a:lnTo>
                  <a:lnTo>
                    <a:pt x="83276" y="127590"/>
                  </a:lnTo>
                  <a:lnTo>
                    <a:pt x="84291" y="198744"/>
                  </a:lnTo>
                  <a:lnTo>
                    <a:pt x="88293" y="266554"/>
                  </a:lnTo>
                  <a:lnTo>
                    <a:pt x="95448" y="333401"/>
                  </a:lnTo>
                  <a:lnTo>
                    <a:pt x="103319" y="396668"/>
                  </a:lnTo>
                  <a:lnTo>
                    <a:pt x="114441" y="468156"/>
                  </a:lnTo>
                  <a:lnTo>
                    <a:pt x="119896" y="528817"/>
                  </a:lnTo>
                  <a:lnTo>
                    <a:pt x="131777" y="595014"/>
                  </a:lnTo>
                  <a:lnTo>
                    <a:pt x="134684" y="616597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122524" y="5019895"/>
              <a:ext cx="12493" cy="324778"/>
            </a:xfrm>
            <a:custGeom>
              <a:avLst/>
              <a:gdLst/>
              <a:ahLst/>
              <a:cxnLst/>
              <a:rect l="0" t="0" r="0" b="0"/>
              <a:pathLst>
                <a:path w="12493" h="324778">
                  <a:moveTo>
                    <a:pt x="0" y="0"/>
                  </a:moveTo>
                  <a:lnTo>
                    <a:pt x="0" y="58053"/>
                  </a:lnTo>
                  <a:lnTo>
                    <a:pt x="3702" y="118520"/>
                  </a:lnTo>
                  <a:lnTo>
                    <a:pt x="9888" y="185477"/>
                  </a:lnTo>
                  <a:lnTo>
                    <a:pt x="11720" y="249267"/>
                  </a:lnTo>
                  <a:lnTo>
                    <a:pt x="12264" y="297315"/>
                  </a:lnTo>
                  <a:lnTo>
                    <a:pt x="12492" y="324777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947644" y="4921964"/>
              <a:ext cx="341608" cy="297795"/>
            </a:xfrm>
            <a:custGeom>
              <a:avLst/>
              <a:gdLst/>
              <a:ahLst/>
              <a:cxnLst/>
              <a:rect l="0" t="0" r="0" b="0"/>
              <a:pathLst>
                <a:path w="341608" h="297795">
                  <a:moveTo>
                    <a:pt x="0" y="47964"/>
                  </a:moveTo>
                  <a:lnTo>
                    <a:pt x="22721" y="28020"/>
                  </a:lnTo>
                  <a:lnTo>
                    <a:pt x="62558" y="8128"/>
                  </a:lnTo>
                  <a:lnTo>
                    <a:pt x="129458" y="0"/>
                  </a:lnTo>
                  <a:lnTo>
                    <a:pt x="167184" y="1664"/>
                  </a:lnTo>
                  <a:lnTo>
                    <a:pt x="236640" y="25351"/>
                  </a:lnTo>
                  <a:lnTo>
                    <a:pt x="268950" y="43466"/>
                  </a:lnTo>
                  <a:lnTo>
                    <a:pt x="297190" y="70023"/>
                  </a:lnTo>
                  <a:lnTo>
                    <a:pt x="323235" y="116187"/>
                  </a:lnTo>
                  <a:lnTo>
                    <a:pt x="339742" y="158395"/>
                  </a:lnTo>
                  <a:lnTo>
                    <a:pt x="341607" y="184485"/>
                  </a:lnTo>
                  <a:lnTo>
                    <a:pt x="336421" y="209960"/>
                  </a:lnTo>
                  <a:lnTo>
                    <a:pt x="317895" y="246324"/>
                  </a:lnTo>
                  <a:lnTo>
                    <a:pt x="302750" y="266128"/>
                  </a:lnTo>
                  <a:lnTo>
                    <a:pt x="271986" y="286252"/>
                  </a:lnTo>
                  <a:lnTo>
                    <a:pt x="224846" y="297794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264584" y="5152275"/>
              <a:ext cx="148691" cy="256829"/>
            </a:xfrm>
            <a:custGeom>
              <a:avLst/>
              <a:gdLst/>
              <a:ahLst/>
              <a:cxnLst/>
              <a:rect l="0" t="0" r="0" b="0"/>
              <a:pathLst>
                <a:path w="148691" h="256829">
                  <a:moveTo>
                    <a:pt x="32820" y="154923"/>
                  </a:moveTo>
                  <a:lnTo>
                    <a:pt x="83472" y="151222"/>
                  </a:lnTo>
                  <a:lnTo>
                    <a:pt x="106686" y="143562"/>
                  </a:lnTo>
                  <a:lnTo>
                    <a:pt x="126256" y="130905"/>
                  </a:lnTo>
                  <a:lnTo>
                    <a:pt x="140506" y="108624"/>
                  </a:lnTo>
                  <a:lnTo>
                    <a:pt x="148690" y="81604"/>
                  </a:lnTo>
                  <a:lnTo>
                    <a:pt x="147700" y="55716"/>
                  </a:lnTo>
                  <a:lnTo>
                    <a:pt x="132709" y="17732"/>
                  </a:lnTo>
                  <a:lnTo>
                    <a:pt x="123008" y="9333"/>
                  </a:lnTo>
                  <a:lnTo>
                    <a:pt x="97424" y="0"/>
                  </a:lnTo>
                  <a:lnTo>
                    <a:pt x="71249" y="3255"/>
                  </a:lnTo>
                  <a:lnTo>
                    <a:pt x="58439" y="8008"/>
                  </a:lnTo>
                  <a:lnTo>
                    <a:pt x="40505" y="24395"/>
                  </a:lnTo>
                  <a:lnTo>
                    <a:pt x="11052" y="75472"/>
                  </a:lnTo>
                  <a:lnTo>
                    <a:pt x="0" y="129377"/>
                  </a:lnTo>
                  <a:lnTo>
                    <a:pt x="3356" y="176038"/>
                  </a:lnTo>
                  <a:lnTo>
                    <a:pt x="19772" y="222865"/>
                  </a:lnTo>
                  <a:lnTo>
                    <a:pt x="38125" y="244338"/>
                  </a:lnTo>
                  <a:lnTo>
                    <a:pt x="48848" y="252007"/>
                  </a:lnTo>
                  <a:lnTo>
                    <a:pt x="75568" y="256828"/>
                  </a:lnTo>
                  <a:lnTo>
                    <a:pt x="145244" y="254855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480606" y="5144809"/>
              <a:ext cx="91611" cy="229444"/>
            </a:xfrm>
            <a:custGeom>
              <a:avLst/>
              <a:gdLst/>
              <a:ahLst/>
              <a:cxnLst/>
              <a:rect l="0" t="0" r="0" b="0"/>
              <a:pathLst>
                <a:path w="91611" h="229444">
                  <a:moveTo>
                    <a:pt x="16661" y="137406"/>
                  </a:moveTo>
                  <a:lnTo>
                    <a:pt x="39356" y="201325"/>
                  </a:lnTo>
                  <a:lnTo>
                    <a:pt x="54537" y="229443"/>
                  </a:lnTo>
                  <a:lnTo>
                    <a:pt x="49225" y="222725"/>
                  </a:lnTo>
                  <a:lnTo>
                    <a:pt x="24924" y="154475"/>
                  </a:lnTo>
                  <a:lnTo>
                    <a:pt x="8321" y="92251"/>
                  </a:lnTo>
                  <a:lnTo>
                    <a:pt x="0" y="64596"/>
                  </a:lnTo>
                  <a:lnTo>
                    <a:pt x="2779" y="38425"/>
                  </a:lnTo>
                  <a:lnTo>
                    <a:pt x="7407" y="25617"/>
                  </a:lnTo>
                  <a:lnTo>
                    <a:pt x="16043" y="17078"/>
                  </a:lnTo>
                  <a:lnTo>
                    <a:pt x="40444" y="7590"/>
                  </a:lnTo>
                  <a:lnTo>
                    <a:pt x="91610" y="0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662561" y="5132318"/>
              <a:ext cx="135562" cy="249830"/>
            </a:xfrm>
            <a:custGeom>
              <a:avLst/>
              <a:gdLst/>
              <a:ahLst/>
              <a:cxnLst/>
              <a:rect l="0" t="0" r="0" b="0"/>
              <a:pathLst>
                <a:path w="135562" h="249830">
                  <a:moveTo>
                    <a:pt x="122010" y="0"/>
                  </a:moveTo>
                  <a:lnTo>
                    <a:pt x="58090" y="22695"/>
                  </a:lnTo>
                  <a:lnTo>
                    <a:pt x="3534" y="59089"/>
                  </a:lnTo>
                  <a:lnTo>
                    <a:pt x="0" y="67151"/>
                  </a:lnTo>
                  <a:lnTo>
                    <a:pt x="420" y="75302"/>
                  </a:lnTo>
                  <a:lnTo>
                    <a:pt x="3475" y="83512"/>
                  </a:lnTo>
                  <a:lnTo>
                    <a:pt x="21675" y="96335"/>
                  </a:lnTo>
                  <a:lnTo>
                    <a:pt x="93290" y="128300"/>
                  </a:lnTo>
                  <a:lnTo>
                    <a:pt x="120903" y="154601"/>
                  </a:lnTo>
                  <a:lnTo>
                    <a:pt x="129600" y="165525"/>
                  </a:lnTo>
                  <a:lnTo>
                    <a:pt x="135561" y="192467"/>
                  </a:lnTo>
                  <a:lnTo>
                    <a:pt x="135208" y="207424"/>
                  </a:lnTo>
                  <a:lnTo>
                    <a:pt x="130808" y="218783"/>
                  </a:lnTo>
                  <a:lnTo>
                    <a:pt x="114817" y="235106"/>
                  </a:lnTo>
                  <a:lnTo>
                    <a:pt x="86428" y="243286"/>
                  </a:lnTo>
                  <a:lnTo>
                    <a:pt x="42533" y="247890"/>
                  </a:lnTo>
                  <a:lnTo>
                    <a:pt x="9587" y="249829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864479" y="5169792"/>
              <a:ext cx="135929" cy="228433"/>
            </a:xfrm>
            <a:custGeom>
              <a:avLst/>
              <a:gdLst/>
              <a:ahLst/>
              <a:cxnLst/>
              <a:rect l="0" t="0" r="0" b="0"/>
              <a:pathLst>
                <a:path w="135929" h="228433">
                  <a:moveTo>
                    <a:pt x="82481" y="12492"/>
                  </a:moveTo>
                  <a:lnTo>
                    <a:pt x="62587" y="19123"/>
                  </a:lnTo>
                  <a:lnTo>
                    <a:pt x="45418" y="33483"/>
                  </a:lnTo>
                  <a:lnTo>
                    <a:pt x="11777" y="83259"/>
                  </a:lnTo>
                  <a:lnTo>
                    <a:pt x="0" y="130307"/>
                  </a:lnTo>
                  <a:lnTo>
                    <a:pt x="3141" y="172777"/>
                  </a:lnTo>
                  <a:lnTo>
                    <a:pt x="12983" y="195228"/>
                  </a:lnTo>
                  <a:lnTo>
                    <a:pt x="19494" y="205100"/>
                  </a:lnTo>
                  <a:lnTo>
                    <a:pt x="37831" y="219772"/>
                  </a:lnTo>
                  <a:lnTo>
                    <a:pt x="48550" y="225627"/>
                  </a:lnTo>
                  <a:lnTo>
                    <a:pt x="71565" y="228432"/>
                  </a:lnTo>
                  <a:lnTo>
                    <a:pt x="94284" y="223664"/>
                  </a:lnTo>
                  <a:lnTo>
                    <a:pt x="113635" y="212292"/>
                  </a:lnTo>
                  <a:lnTo>
                    <a:pt x="127787" y="186881"/>
                  </a:lnTo>
                  <a:lnTo>
                    <a:pt x="135928" y="152456"/>
                  </a:lnTo>
                  <a:lnTo>
                    <a:pt x="129845" y="81211"/>
                  </a:lnTo>
                  <a:lnTo>
                    <a:pt x="121575" y="54137"/>
                  </a:lnTo>
                  <a:lnTo>
                    <a:pt x="108646" y="32852"/>
                  </a:lnTo>
                  <a:lnTo>
                    <a:pt x="69989" y="0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021908" y="5090645"/>
              <a:ext cx="224847" cy="306663"/>
            </a:xfrm>
            <a:custGeom>
              <a:avLst/>
              <a:gdLst/>
              <a:ahLst/>
              <a:cxnLst/>
              <a:rect l="0" t="0" r="0" b="0"/>
              <a:pathLst>
                <a:path w="224847" h="306663">
                  <a:moveTo>
                    <a:pt x="0" y="91639"/>
                  </a:moveTo>
                  <a:lnTo>
                    <a:pt x="21307" y="158334"/>
                  </a:lnTo>
                  <a:lnTo>
                    <a:pt x="41272" y="227825"/>
                  </a:lnTo>
                  <a:lnTo>
                    <a:pt x="64904" y="295425"/>
                  </a:lnTo>
                  <a:lnTo>
                    <a:pt x="65477" y="303832"/>
                  </a:lnTo>
                  <a:lnTo>
                    <a:pt x="63082" y="306662"/>
                  </a:lnTo>
                  <a:lnTo>
                    <a:pt x="58710" y="305772"/>
                  </a:lnTo>
                  <a:lnTo>
                    <a:pt x="50152" y="289979"/>
                  </a:lnTo>
                  <a:lnTo>
                    <a:pt x="43109" y="263066"/>
                  </a:lnTo>
                  <a:lnTo>
                    <a:pt x="34887" y="192944"/>
                  </a:lnTo>
                  <a:lnTo>
                    <a:pt x="26940" y="118589"/>
                  </a:lnTo>
                  <a:lnTo>
                    <a:pt x="32195" y="64308"/>
                  </a:lnTo>
                  <a:lnTo>
                    <a:pt x="49173" y="19696"/>
                  </a:lnTo>
                  <a:lnTo>
                    <a:pt x="59153" y="10366"/>
                  </a:lnTo>
                  <a:lnTo>
                    <a:pt x="85047" y="0"/>
                  </a:lnTo>
                  <a:lnTo>
                    <a:pt x="95560" y="1399"/>
                  </a:lnTo>
                  <a:lnTo>
                    <a:pt x="103957" y="6496"/>
                  </a:lnTo>
                  <a:lnTo>
                    <a:pt x="150251" y="71655"/>
                  </a:lnTo>
                  <a:lnTo>
                    <a:pt x="176647" y="134264"/>
                  </a:lnTo>
                  <a:lnTo>
                    <a:pt x="199548" y="206796"/>
                  </a:lnTo>
                  <a:lnTo>
                    <a:pt x="221118" y="279541"/>
                  </a:lnTo>
                  <a:lnTo>
                    <a:pt x="224846" y="291501"/>
                  </a:lnTo>
                </a:path>
              </a:pathLst>
            </a:custGeom>
            <a:ln w="4533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3348354" y="4725731"/>
            <a:ext cx="2548256" cy="781563"/>
            <a:chOff x="3348354" y="4725731"/>
            <a:chExt cx="2548256" cy="781563"/>
          </a:xfrm>
        </p:grpSpPr>
        <p:grpSp>
          <p:nvGrpSpPr>
            <p:cNvPr id="166" name="Group 165"/>
            <p:cNvGrpSpPr/>
            <p:nvPr/>
          </p:nvGrpSpPr>
          <p:grpSpPr>
            <a:xfrm>
              <a:off x="3348354" y="4725731"/>
              <a:ext cx="738359" cy="663919"/>
              <a:chOff x="3348354" y="4725731"/>
              <a:chExt cx="738359" cy="663919"/>
            </a:xfrm>
          </p:grpSpPr>
          <p:sp>
            <p:nvSpPr>
              <p:cNvPr id="160" name="Freeform 159"/>
              <p:cNvSpPr/>
              <p:nvPr/>
            </p:nvSpPr>
            <p:spPr>
              <a:xfrm>
                <a:off x="3348354" y="4725731"/>
                <a:ext cx="34105" cy="619860"/>
              </a:xfrm>
              <a:custGeom>
                <a:avLst/>
                <a:gdLst/>
                <a:ahLst/>
                <a:cxnLst/>
                <a:rect l="0" t="0" r="0" b="0"/>
                <a:pathLst>
                  <a:path w="34105" h="619860">
                    <a:moveTo>
                      <a:pt x="7154" y="0"/>
                    </a:moveTo>
                    <a:lnTo>
                      <a:pt x="0" y="21461"/>
                    </a:lnTo>
                    <a:lnTo>
                      <a:pt x="481" y="43975"/>
                    </a:lnTo>
                    <a:lnTo>
                      <a:pt x="5836" y="109335"/>
                    </a:lnTo>
                    <a:lnTo>
                      <a:pt x="13917" y="172471"/>
                    </a:lnTo>
                    <a:lnTo>
                      <a:pt x="19303" y="253110"/>
                    </a:lnTo>
                    <a:lnTo>
                      <a:pt x="20236" y="323538"/>
                    </a:lnTo>
                    <a:lnTo>
                      <a:pt x="20513" y="386661"/>
                    </a:lnTo>
                    <a:lnTo>
                      <a:pt x="20595" y="459431"/>
                    </a:lnTo>
                    <a:lnTo>
                      <a:pt x="22116" y="527574"/>
                    </a:lnTo>
                    <a:lnTo>
                      <a:pt x="31292" y="593035"/>
                    </a:lnTo>
                    <a:lnTo>
                      <a:pt x="34104" y="619859"/>
                    </a:lnTo>
                  </a:path>
                </a:pathLst>
              </a:custGeom>
              <a:ln w="4876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3546971" y="4806582"/>
                <a:ext cx="24141" cy="525534"/>
              </a:xfrm>
              <a:custGeom>
                <a:avLst/>
                <a:gdLst/>
                <a:ahLst/>
                <a:cxnLst/>
                <a:rect l="0" t="0" r="0" b="0"/>
                <a:pathLst>
                  <a:path w="24141" h="525534">
                    <a:moveTo>
                      <a:pt x="10665" y="0"/>
                    </a:moveTo>
                    <a:lnTo>
                      <a:pt x="0" y="47968"/>
                    </a:lnTo>
                    <a:lnTo>
                      <a:pt x="4899" y="128090"/>
                    </a:lnTo>
                    <a:lnTo>
                      <a:pt x="8956" y="189840"/>
                    </a:lnTo>
                    <a:lnTo>
                      <a:pt x="10159" y="267527"/>
                    </a:lnTo>
                    <a:lnTo>
                      <a:pt x="17669" y="328309"/>
                    </a:lnTo>
                    <a:lnTo>
                      <a:pt x="22223" y="396227"/>
                    </a:lnTo>
                    <a:lnTo>
                      <a:pt x="23761" y="475148"/>
                    </a:lnTo>
                    <a:lnTo>
                      <a:pt x="24140" y="525533"/>
                    </a:lnTo>
                  </a:path>
                </a:pathLst>
              </a:custGeom>
              <a:ln w="4876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Freeform 161"/>
              <p:cNvSpPr/>
              <p:nvPr/>
            </p:nvSpPr>
            <p:spPr>
              <a:xfrm>
                <a:off x="3449834" y="5116512"/>
                <a:ext cx="80853" cy="40426"/>
              </a:xfrm>
              <a:custGeom>
                <a:avLst/>
                <a:gdLst/>
                <a:ahLst/>
                <a:cxnLst/>
                <a:rect l="0" t="0" r="0" b="0"/>
                <a:pathLst>
                  <a:path w="80853" h="40426">
                    <a:moveTo>
                      <a:pt x="80852" y="0"/>
                    </a:moveTo>
                    <a:lnTo>
                      <a:pt x="16390" y="22984"/>
                    </a:lnTo>
                    <a:lnTo>
                      <a:pt x="0" y="40425"/>
                    </a:lnTo>
                  </a:path>
                </a:pathLst>
              </a:custGeom>
              <a:ln w="4876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3732814" y="5143462"/>
                <a:ext cx="13476" cy="202129"/>
              </a:xfrm>
              <a:custGeom>
                <a:avLst/>
                <a:gdLst/>
                <a:ahLst/>
                <a:cxnLst/>
                <a:rect l="0" t="0" r="0" b="0"/>
                <a:pathLst>
                  <a:path w="13476" h="202129">
                    <a:moveTo>
                      <a:pt x="0" y="0"/>
                    </a:moveTo>
                    <a:lnTo>
                      <a:pt x="0" y="75022"/>
                    </a:lnTo>
                    <a:lnTo>
                      <a:pt x="1497" y="142862"/>
                    </a:lnTo>
                    <a:lnTo>
                      <a:pt x="13475" y="202128"/>
                    </a:lnTo>
                  </a:path>
                </a:pathLst>
              </a:custGeom>
              <a:ln w="4876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3719338" y="4927859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4876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3823208" y="5032111"/>
                <a:ext cx="263505" cy="357539"/>
              </a:xfrm>
              <a:custGeom>
                <a:avLst/>
                <a:gdLst/>
                <a:ahLst/>
                <a:cxnLst/>
                <a:rect l="0" t="0" r="0" b="0"/>
                <a:pathLst>
                  <a:path w="263505" h="357539">
                    <a:moveTo>
                      <a:pt x="152159" y="17024"/>
                    </a:moveTo>
                    <a:lnTo>
                      <a:pt x="137852" y="2718"/>
                    </a:lnTo>
                    <a:lnTo>
                      <a:pt x="127649" y="0"/>
                    </a:lnTo>
                    <a:lnTo>
                      <a:pt x="100341" y="974"/>
                    </a:lnTo>
                    <a:lnTo>
                      <a:pt x="58450" y="17093"/>
                    </a:lnTo>
                    <a:lnTo>
                      <a:pt x="24743" y="47988"/>
                    </a:lnTo>
                    <a:lnTo>
                      <a:pt x="2945" y="85590"/>
                    </a:lnTo>
                    <a:lnTo>
                      <a:pt x="0" y="111880"/>
                    </a:lnTo>
                    <a:lnTo>
                      <a:pt x="5179" y="137039"/>
                    </a:lnTo>
                    <a:lnTo>
                      <a:pt x="17462" y="158203"/>
                    </a:lnTo>
                    <a:lnTo>
                      <a:pt x="27925" y="165045"/>
                    </a:lnTo>
                    <a:lnTo>
                      <a:pt x="71263" y="174673"/>
                    </a:lnTo>
                    <a:lnTo>
                      <a:pt x="139562" y="177927"/>
                    </a:lnTo>
                    <a:lnTo>
                      <a:pt x="173511" y="181366"/>
                    </a:lnTo>
                    <a:lnTo>
                      <a:pt x="216379" y="200138"/>
                    </a:lnTo>
                    <a:lnTo>
                      <a:pt x="238595" y="216192"/>
                    </a:lnTo>
                    <a:lnTo>
                      <a:pt x="254458" y="241294"/>
                    </a:lnTo>
                    <a:lnTo>
                      <a:pt x="263504" y="270916"/>
                    </a:lnTo>
                    <a:lnTo>
                      <a:pt x="262534" y="299054"/>
                    </a:lnTo>
                    <a:lnTo>
                      <a:pt x="253119" y="322539"/>
                    </a:lnTo>
                    <a:lnTo>
                      <a:pt x="246416" y="332994"/>
                    </a:lnTo>
                    <a:lnTo>
                      <a:pt x="222998" y="348603"/>
                    </a:lnTo>
                    <a:lnTo>
                      <a:pt x="194124" y="357538"/>
                    </a:lnTo>
                    <a:lnTo>
                      <a:pt x="118258" y="354679"/>
                    </a:lnTo>
                    <a:lnTo>
                      <a:pt x="84784" y="353905"/>
                    </a:lnTo>
                  </a:path>
                </a:pathLst>
              </a:custGeom>
              <a:ln w="4876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1" name="Group 170"/>
            <p:cNvGrpSpPr/>
            <p:nvPr/>
          </p:nvGrpSpPr>
          <p:grpSpPr>
            <a:xfrm>
              <a:off x="4150545" y="4779632"/>
              <a:ext cx="1034608" cy="727662"/>
              <a:chOff x="4150545" y="4779632"/>
              <a:chExt cx="1034608" cy="727662"/>
            </a:xfrm>
          </p:grpSpPr>
          <p:sp>
            <p:nvSpPr>
              <p:cNvPr id="167" name="Freeform 166"/>
              <p:cNvSpPr/>
              <p:nvPr/>
            </p:nvSpPr>
            <p:spPr>
              <a:xfrm>
                <a:off x="4150545" y="5291690"/>
                <a:ext cx="73522" cy="215604"/>
              </a:xfrm>
              <a:custGeom>
                <a:avLst/>
                <a:gdLst/>
                <a:ahLst/>
                <a:cxnLst/>
                <a:rect l="0" t="0" r="0" b="0"/>
                <a:pathLst>
                  <a:path w="73522" h="215604">
                    <a:moveTo>
                      <a:pt x="40425" y="0"/>
                    </a:moveTo>
                    <a:lnTo>
                      <a:pt x="63410" y="68953"/>
                    </a:lnTo>
                    <a:lnTo>
                      <a:pt x="73521" y="108269"/>
                    </a:lnTo>
                    <a:lnTo>
                      <a:pt x="71105" y="134960"/>
                    </a:lnTo>
                    <a:lnTo>
                      <a:pt x="54173" y="175239"/>
                    </a:lnTo>
                    <a:lnTo>
                      <a:pt x="34557" y="194170"/>
                    </a:lnTo>
                    <a:lnTo>
                      <a:pt x="0" y="215603"/>
                    </a:lnTo>
                  </a:path>
                </a:pathLst>
              </a:custGeom>
              <a:ln w="4876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4447836" y="4779632"/>
                <a:ext cx="434574" cy="560329"/>
              </a:xfrm>
              <a:custGeom>
                <a:avLst/>
                <a:gdLst/>
                <a:ahLst/>
                <a:cxnLst/>
                <a:rect l="0" t="0" r="0" b="0"/>
                <a:pathLst>
                  <a:path w="434574" h="560329">
                    <a:moveTo>
                      <a:pt x="12638" y="0"/>
                    </a:moveTo>
                    <a:lnTo>
                      <a:pt x="1973" y="47967"/>
                    </a:lnTo>
                    <a:lnTo>
                      <a:pt x="3988" y="96561"/>
                    </a:lnTo>
                    <a:lnTo>
                      <a:pt x="10930" y="173789"/>
                    </a:lnTo>
                    <a:lnTo>
                      <a:pt x="12132" y="238981"/>
                    </a:lnTo>
                    <a:lnTo>
                      <a:pt x="19642" y="305710"/>
                    </a:lnTo>
                    <a:lnTo>
                      <a:pt x="15574" y="386065"/>
                    </a:lnTo>
                    <a:lnTo>
                      <a:pt x="13508" y="448941"/>
                    </a:lnTo>
                    <a:lnTo>
                      <a:pt x="12810" y="524600"/>
                    </a:lnTo>
                    <a:lnTo>
                      <a:pt x="11217" y="550571"/>
                    </a:lnTo>
                    <a:lnTo>
                      <a:pt x="8697" y="551208"/>
                    </a:lnTo>
                    <a:lnTo>
                      <a:pt x="5519" y="547142"/>
                    </a:lnTo>
                    <a:lnTo>
                      <a:pt x="0" y="481446"/>
                    </a:lnTo>
                    <a:lnTo>
                      <a:pt x="3403" y="434114"/>
                    </a:lnTo>
                    <a:lnTo>
                      <a:pt x="23677" y="364213"/>
                    </a:lnTo>
                    <a:lnTo>
                      <a:pt x="54357" y="313998"/>
                    </a:lnTo>
                    <a:lnTo>
                      <a:pt x="62909" y="303658"/>
                    </a:lnTo>
                    <a:lnTo>
                      <a:pt x="88383" y="292170"/>
                    </a:lnTo>
                    <a:lnTo>
                      <a:pt x="103560" y="289107"/>
                    </a:lnTo>
                    <a:lnTo>
                      <a:pt x="116673" y="291556"/>
                    </a:lnTo>
                    <a:lnTo>
                      <a:pt x="139228" y="306256"/>
                    </a:lnTo>
                    <a:lnTo>
                      <a:pt x="155241" y="335746"/>
                    </a:lnTo>
                    <a:lnTo>
                      <a:pt x="168681" y="394437"/>
                    </a:lnTo>
                    <a:lnTo>
                      <a:pt x="180376" y="467031"/>
                    </a:lnTo>
                    <a:lnTo>
                      <a:pt x="186345" y="523403"/>
                    </a:lnTo>
                    <a:lnTo>
                      <a:pt x="190375" y="505604"/>
                    </a:lnTo>
                    <a:lnTo>
                      <a:pt x="201929" y="488727"/>
                    </a:lnTo>
                    <a:lnTo>
                      <a:pt x="282968" y="440387"/>
                    </a:lnTo>
                    <a:lnTo>
                      <a:pt x="361568" y="398401"/>
                    </a:lnTo>
                    <a:lnTo>
                      <a:pt x="411623" y="354667"/>
                    </a:lnTo>
                    <a:lnTo>
                      <a:pt x="431968" y="320690"/>
                    </a:lnTo>
                    <a:lnTo>
                      <a:pt x="434573" y="295248"/>
                    </a:lnTo>
                    <a:lnTo>
                      <a:pt x="429243" y="270465"/>
                    </a:lnTo>
                    <a:lnTo>
                      <a:pt x="416893" y="249468"/>
                    </a:lnTo>
                    <a:lnTo>
                      <a:pt x="406412" y="242672"/>
                    </a:lnTo>
                    <a:lnTo>
                      <a:pt x="378797" y="235120"/>
                    </a:lnTo>
                    <a:lnTo>
                      <a:pt x="350553" y="239749"/>
                    </a:lnTo>
                    <a:lnTo>
                      <a:pt x="313391" y="259191"/>
                    </a:lnTo>
                    <a:lnTo>
                      <a:pt x="294533" y="276898"/>
                    </a:lnTo>
                    <a:lnTo>
                      <a:pt x="252613" y="344738"/>
                    </a:lnTo>
                    <a:lnTo>
                      <a:pt x="243869" y="417065"/>
                    </a:lnTo>
                    <a:lnTo>
                      <a:pt x="246347" y="467442"/>
                    </a:lnTo>
                    <a:lnTo>
                      <a:pt x="254255" y="495223"/>
                    </a:lnTo>
                    <a:lnTo>
                      <a:pt x="267752" y="517551"/>
                    </a:lnTo>
                    <a:lnTo>
                      <a:pt x="299338" y="546957"/>
                    </a:lnTo>
                    <a:lnTo>
                      <a:pt x="328214" y="557513"/>
                    </a:lnTo>
                    <a:lnTo>
                      <a:pt x="344299" y="560328"/>
                    </a:lnTo>
                    <a:lnTo>
                      <a:pt x="370156" y="555471"/>
                    </a:lnTo>
                    <a:lnTo>
                      <a:pt x="388635" y="544827"/>
                    </a:lnTo>
                    <a:lnTo>
                      <a:pt x="403419" y="525533"/>
                    </a:lnTo>
                  </a:path>
                </a:pathLst>
              </a:custGeom>
              <a:ln w="4876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4909089" y="5022186"/>
                <a:ext cx="184720" cy="314060"/>
              </a:xfrm>
              <a:custGeom>
                <a:avLst/>
                <a:gdLst/>
                <a:ahLst/>
                <a:cxnLst/>
                <a:rect l="0" t="0" r="0" b="0"/>
                <a:pathLst>
                  <a:path w="184720" h="314060">
                    <a:moveTo>
                      <a:pt x="9542" y="107801"/>
                    </a:moveTo>
                    <a:lnTo>
                      <a:pt x="13534" y="162441"/>
                    </a:lnTo>
                    <a:lnTo>
                      <a:pt x="23265" y="238436"/>
                    </a:lnTo>
                    <a:lnTo>
                      <a:pt x="42897" y="314059"/>
                    </a:lnTo>
                    <a:lnTo>
                      <a:pt x="18074" y="241137"/>
                    </a:lnTo>
                    <a:lnTo>
                      <a:pt x="0" y="170998"/>
                    </a:lnTo>
                    <a:lnTo>
                      <a:pt x="1225" y="124030"/>
                    </a:lnTo>
                    <a:lnTo>
                      <a:pt x="3997" y="109637"/>
                    </a:lnTo>
                    <a:lnTo>
                      <a:pt x="19055" y="85659"/>
                    </a:lnTo>
                    <a:lnTo>
                      <a:pt x="58168" y="45867"/>
                    </a:lnTo>
                    <a:lnTo>
                      <a:pt x="129089" y="14783"/>
                    </a:lnTo>
                    <a:lnTo>
                      <a:pt x="184719" y="0"/>
                    </a:lnTo>
                  </a:path>
                </a:pathLst>
              </a:custGeom>
              <a:ln w="4876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5147709" y="5278214"/>
                <a:ext cx="37444" cy="202129"/>
              </a:xfrm>
              <a:custGeom>
                <a:avLst/>
                <a:gdLst/>
                <a:ahLst/>
                <a:cxnLst/>
                <a:rect l="0" t="0" r="0" b="0"/>
                <a:pathLst>
                  <a:path w="37444" h="202129">
                    <a:moveTo>
                      <a:pt x="0" y="0"/>
                    </a:moveTo>
                    <a:lnTo>
                      <a:pt x="30358" y="56267"/>
                    </a:lnTo>
                    <a:lnTo>
                      <a:pt x="37443" y="102181"/>
                    </a:lnTo>
                    <a:lnTo>
                      <a:pt x="32388" y="146563"/>
                    </a:lnTo>
                    <a:lnTo>
                      <a:pt x="13475" y="202128"/>
                    </a:lnTo>
                  </a:path>
                </a:pathLst>
              </a:custGeom>
              <a:ln w="4876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7" name="Group 176"/>
            <p:cNvGrpSpPr/>
            <p:nvPr/>
          </p:nvGrpSpPr>
          <p:grpSpPr>
            <a:xfrm>
              <a:off x="5471114" y="4833532"/>
              <a:ext cx="425496" cy="498584"/>
              <a:chOff x="5471114" y="4833532"/>
              <a:chExt cx="425496" cy="498584"/>
            </a:xfrm>
          </p:grpSpPr>
          <p:sp>
            <p:nvSpPr>
              <p:cNvPr id="172" name="Freeform 171"/>
              <p:cNvSpPr/>
              <p:nvPr/>
            </p:nvSpPr>
            <p:spPr>
              <a:xfrm>
                <a:off x="5471114" y="5076086"/>
                <a:ext cx="13477" cy="256030"/>
              </a:xfrm>
              <a:custGeom>
                <a:avLst/>
                <a:gdLst/>
                <a:ahLst/>
                <a:cxnLst/>
                <a:rect l="0" t="0" r="0" b="0"/>
                <a:pathLst>
                  <a:path w="13477" h="256030">
                    <a:moveTo>
                      <a:pt x="13476" y="0"/>
                    </a:moveTo>
                    <a:lnTo>
                      <a:pt x="4215" y="35269"/>
                    </a:lnTo>
                    <a:lnTo>
                      <a:pt x="833" y="107227"/>
                    </a:lnTo>
                    <a:lnTo>
                      <a:pt x="165" y="179555"/>
                    </a:lnTo>
                    <a:lnTo>
                      <a:pt x="0" y="256029"/>
                    </a:lnTo>
                  </a:path>
                </a:pathLst>
              </a:custGeom>
              <a:ln w="4876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5484590" y="4887433"/>
                <a:ext cx="13476" cy="13476"/>
              </a:xfrm>
              <a:custGeom>
                <a:avLst/>
                <a:gdLst/>
                <a:ahLst/>
                <a:cxnLst/>
                <a:rect l="0" t="0" r="0" b="0"/>
                <a:pathLst>
                  <a:path w="13476" h="13476">
                    <a:moveTo>
                      <a:pt x="13475" y="0"/>
                    </a:moveTo>
                    <a:lnTo>
                      <a:pt x="0" y="13475"/>
                    </a:lnTo>
                  </a:path>
                </a:pathLst>
              </a:custGeom>
              <a:ln w="4876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Freeform 173"/>
              <p:cNvSpPr/>
              <p:nvPr/>
            </p:nvSpPr>
            <p:spPr>
              <a:xfrm>
                <a:off x="5605867" y="4833532"/>
                <a:ext cx="40426" cy="471633"/>
              </a:xfrm>
              <a:custGeom>
                <a:avLst/>
                <a:gdLst/>
                <a:ahLst/>
                <a:cxnLst/>
                <a:rect l="0" t="0" r="0" b="0"/>
                <a:pathLst>
                  <a:path w="40426" h="471633">
                    <a:moveTo>
                      <a:pt x="40425" y="0"/>
                    </a:moveTo>
                    <a:lnTo>
                      <a:pt x="28823" y="75023"/>
                    </a:lnTo>
                    <a:lnTo>
                      <a:pt x="16531" y="155445"/>
                    </a:lnTo>
                    <a:lnTo>
                      <a:pt x="14381" y="217742"/>
                    </a:lnTo>
                    <a:lnTo>
                      <a:pt x="9751" y="283613"/>
                    </a:lnTo>
                    <a:lnTo>
                      <a:pt x="2889" y="350544"/>
                    </a:lnTo>
                    <a:lnTo>
                      <a:pt x="855" y="413794"/>
                    </a:lnTo>
                    <a:lnTo>
                      <a:pt x="0" y="471632"/>
                    </a:lnTo>
                  </a:path>
                </a:pathLst>
              </a:custGeom>
              <a:ln w="4876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Freeform 174"/>
              <p:cNvSpPr/>
              <p:nvPr/>
            </p:nvSpPr>
            <p:spPr>
              <a:xfrm>
                <a:off x="5484590" y="4954809"/>
                <a:ext cx="215604" cy="26952"/>
              </a:xfrm>
              <a:custGeom>
                <a:avLst/>
                <a:gdLst/>
                <a:ahLst/>
                <a:cxnLst/>
                <a:rect l="0" t="0" r="0" b="0"/>
                <a:pathLst>
                  <a:path w="215604" h="26952">
                    <a:moveTo>
                      <a:pt x="215603" y="0"/>
                    </a:moveTo>
                    <a:lnTo>
                      <a:pt x="140580" y="0"/>
                    </a:lnTo>
                    <a:lnTo>
                      <a:pt x="64150" y="10666"/>
                    </a:lnTo>
                    <a:lnTo>
                      <a:pt x="34500" y="13724"/>
                    </a:lnTo>
                    <a:lnTo>
                      <a:pt x="0" y="26951"/>
                    </a:lnTo>
                  </a:path>
                </a:pathLst>
              </a:custGeom>
              <a:ln w="4876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5619341" y="4999449"/>
                <a:ext cx="277269" cy="292241"/>
              </a:xfrm>
              <a:custGeom>
                <a:avLst/>
                <a:gdLst/>
                <a:ahLst/>
                <a:cxnLst/>
                <a:rect l="0" t="0" r="0" b="0"/>
                <a:pathLst>
                  <a:path w="277269" h="292241">
                    <a:moveTo>
                      <a:pt x="242554" y="9261"/>
                    </a:moveTo>
                    <a:lnTo>
                      <a:pt x="207285" y="0"/>
                    </a:lnTo>
                    <a:lnTo>
                      <a:pt x="139320" y="611"/>
                    </a:lnTo>
                    <a:lnTo>
                      <a:pt x="81754" y="14706"/>
                    </a:lnTo>
                    <a:lnTo>
                      <a:pt x="73966" y="21875"/>
                    </a:lnTo>
                    <a:lnTo>
                      <a:pt x="70272" y="31145"/>
                    </a:lnTo>
                    <a:lnTo>
                      <a:pt x="69307" y="41818"/>
                    </a:lnTo>
                    <a:lnTo>
                      <a:pt x="76219" y="61661"/>
                    </a:lnTo>
                    <a:lnTo>
                      <a:pt x="82255" y="71144"/>
                    </a:lnTo>
                    <a:lnTo>
                      <a:pt x="100940" y="85675"/>
                    </a:lnTo>
                    <a:lnTo>
                      <a:pt x="179751" y="116673"/>
                    </a:lnTo>
                    <a:lnTo>
                      <a:pt x="210150" y="127370"/>
                    </a:lnTo>
                    <a:lnTo>
                      <a:pt x="263703" y="167237"/>
                    </a:lnTo>
                    <a:lnTo>
                      <a:pt x="274412" y="192764"/>
                    </a:lnTo>
                    <a:lnTo>
                      <a:pt x="277268" y="207956"/>
                    </a:lnTo>
                    <a:lnTo>
                      <a:pt x="274681" y="221078"/>
                    </a:lnTo>
                    <a:lnTo>
                      <a:pt x="259827" y="243644"/>
                    </a:lnTo>
                    <a:lnTo>
                      <a:pt x="230267" y="255670"/>
                    </a:lnTo>
                    <a:lnTo>
                      <a:pt x="157446" y="270543"/>
                    </a:lnTo>
                    <a:lnTo>
                      <a:pt x="83892" y="278638"/>
                    </a:lnTo>
                    <a:lnTo>
                      <a:pt x="18790" y="289110"/>
                    </a:lnTo>
                    <a:lnTo>
                      <a:pt x="0" y="292240"/>
                    </a:lnTo>
                  </a:path>
                </a:pathLst>
              </a:custGeom>
              <a:ln w="48767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85" name="Group 184"/>
          <p:cNvGrpSpPr/>
          <p:nvPr/>
        </p:nvGrpSpPr>
        <p:grpSpPr>
          <a:xfrm>
            <a:off x="6452024" y="4713985"/>
            <a:ext cx="1640627" cy="805055"/>
            <a:chOff x="6452024" y="4713985"/>
            <a:chExt cx="1640627" cy="805055"/>
          </a:xfrm>
        </p:grpSpPr>
        <p:sp>
          <p:nvSpPr>
            <p:cNvPr id="179" name="Freeform 178"/>
            <p:cNvSpPr/>
            <p:nvPr/>
          </p:nvSpPr>
          <p:spPr>
            <a:xfrm>
              <a:off x="6686398" y="4764209"/>
              <a:ext cx="50224" cy="686385"/>
            </a:xfrm>
            <a:custGeom>
              <a:avLst/>
              <a:gdLst/>
              <a:ahLst/>
              <a:cxnLst/>
              <a:rect l="0" t="0" r="0" b="0"/>
              <a:pathLst>
                <a:path w="50224" h="686385">
                  <a:moveTo>
                    <a:pt x="50223" y="0"/>
                  </a:moveTo>
                  <a:lnTo>
                    <a:pt x="36972" y="59593"/>
                  </a:lnTo>
                  <a:lnTo>
                    <a:pt x="34517" y="134844"/>
                  </a:lnTo>
                  <a:lnTo>
                    <a:pt x="38749" y="224726"/>
                  </a:lnTo>
                  <a:lnTo>
                    <a:pt x="47956" y="321755"/>
                  </a:lnTo>
                  <a:lnTo>
                    <a:pt x="38270" y="418151"/>
                  </a:lnTo>
                  <a:lnTo>
                    <a:pt x="33040" y="512455"/>
                  </a:lnTo>
                  <a:lnTo>
                    <a:pt x="20511" y="603045"/>
                  </a:lnTo>
                  <a:lnTo>
                    <a:pt x="12896" y="654871"/>
                  </a:lnTo>
                  <a:lnTo>
                    <a:pt x="0" y="686384"/>
                  </a:lnTo>
                </a:path>
              </a:pathLst>
            </a:custGeom>
            <a:ln w="6057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452024" y="4721983"/>
              <a:ext cx="569197" cy="18391"/>
            </a:xfrm>
            <a:custGeom>
              <a:avLst/>
              <a:gdLst/>
              <a:ahLst/>
              <a:cxnLst/>
              <a:rect l="0" t="0" r="0" b="0"/>
              <a:pathLst>
                <a:path w="569197" h="18391">
                  <a:moveTo>
                    <a:pt x="569196" y="8744"/>
                  </a:moveTo>
                  <a:lnTo>
                    <a:pt x="504228" y="18390"/>
                  </a:lnTo>
                  <a:lnTo>
                    <a:pt x="412858" y="11200"/>
                  </a:lnTo>
                  <a:lnTo>
                    <a:pt x="333142" y="9473"/>
                  </a:lnTo>
                  <a:lnTo>
                    <a:pt x="240657" y="0"/>
                  </a:lnTo>
                  <a:lnTo>
                    <a:pt x="141920" y="5088"/>
                  </a:lnTo>
                  <a:lnTo>
                    <a:pt x="47737" y="8022"/>
                  </a:lnTo>
                  <a:lnTo>
                    <a:pt x="0" y="8744"/>
                  </a:lnTo>
                </a:path>
              </a:pathLst>
            </a:custGeom>
            <a:ln w="6057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970996" y="4713985"/>
              <a:ext cx="578841" cy="730299"/>
            </a:xfrm>
            <a:custGeom>
              <a:avLst/>
              <a:gdLst/>
              <a:ahLst/>
              <a:cxnLst/>
              <a:rect l="0" t="0" r="0" b="0"/>
              <a:pathLst>
                <a:path w="578841" h="730299">
                  <a:moveTo>
                    <a:pt x="0" y="0"/>
                  </a:moveTo>
                  <a:lnTo>
                    <a:pt x="0" y="86094"/>
                  </a:lnTo>
                  <a:lnTo>
                    <a:pt x="8888" y="182351"/>
                  </a:lnTo>
                  <a:lnTo>
                    <a:pt x="14415" y="281172"/>
                  </a:lnTo>
                  <a:lnTo>
                    <a:pt x="15708" y="350040"/>
                  </a:lnTo>
                  <a:lnTo>
                    <a:pt x="16435" y="441637"/>
                  </a:lnTo>
                  <a:lnTo>
                    <a:pt x="16651" y="525822"/>
                  </a:lnTo>
                  <a:lnTo>
                    <a:pt x="16715" y="616490"/>
                  </a:lnTo>
                  <a:lnTo>
                    <a:pt x="16734" y="697298"/>
                  </a:lnTo>
                  <a:lnTo>
                    <a:pt x="14879" y="730298"/>
                  </a:lnTo>
                  <a:lnTo>
                    <a:pt x="11780" y="728681"/>
                  </a:lnTo>
                  <a:lnTo>
                    <a:pt x="7853" y="720163"/>
                  </a:lnTo>
                  <a:lnTo>
                    <a:pt x="1035" y="619276"/>
                  </a:lnTo>
                  <a:lnTo>
                    <a:pt x="205" y="521219"/>
                  </a:lnTo>
                  <a:lnTo>
                    <a:pt x="13407" y="427514"/>
                  </a:lnTo>
                  <a:lnTo>
                    <a:pt x="38886" y="353338"/>
                  </a:lnTo>
                  <a:lnTo>
                    <a:pt x="48246" y="336005"/>
                  </a:lnTo>
                  <a:lnTo>
                    <a:pt x="61925" y="324450"/>
                  </a:lnTo>
                  <a:lnTo>
                    <a:pt x="96968" y="311612"/>
                  </a:lnTo>
                  <a:lnTo>
                    <a:pt x="113008" y="311908"/>
                  </a:lnTo>
                  <a:lnTo>
                    <a:pt x="140752" y="322158"/>
                  </a:lnTo>
                  <a:lnTo>
                    <a:pt x="160522" y="344074"/>
                  </a:lnTo>
                  <a:lnTo>
                    <a:pt x="205913" y="434972"/>
                  </a:lnTo>
                  <a:lnTo>
                    <a:pt x="228201" y="532901"/>
                  </a:lnTo>
                  <a:lnTo>
                    <a:pt x="242043" y="624445"/>
                  </a:lnTo>
                  <a:lnTo>
                    <a:pt x="257316" y="682914"/>
                  </a:lnTo>
                  <a:lnTo>
                    <a:pt x="260830" y="685931"/>
                  </a:lnTo>
                  <a:lnTo>
                    <a:pt x="290618" y="585259"/>
                  </a:lnTo>
                  <a:lnTo>
                    <a:pt x="330431" y="527727"/>
                  </a:lnTo>
                  <a:lnTo>
                    <a:pt x="371964" y="500900"/>
                  </a:lnTo>
                  <a:lnTo>
                    <a:pt x="457452" y="469311"/>
                  </a:lnTo>
                  <a:lnTo>
                    <a:pt x="495351" y="455979"/>
                  </a:lnTo>
                  <a:lnTo>
                    <a:pt x="561976" y="406420"/>
                  </a:lnTo>
                  <a:lnTo>
                    <a:pt x="575289" y="374704"/>
                  </a:lnTo>
                  <a:lnTo>
                    <a:pt x="578840" y="355830"/>
                  </a:lnTo>
                  <a:lnTo>
                    <a:pt x="572863" y="324938"/>
                  </a:lnTo>
                  <a:lnTo>
                    <a:pt x="566062" y="311491"/>
                  </a:lnTo>
                  <a:lnTo>
                    <a:pt x="543622" y="291591"/>
                  </a:lnTo>
                  <a:lnTo>
                    <a:pt x="513189" y="278406"/>
                  </a:lnTo>
                  <a:lnTo>
                    <a:pt x="474860" y="272546"/>
                  </a:lnTo>
                  <a:lnTo>
                    <a:pt x="411451" y="287021"/>
                  </a:lnTo>
                  <a:lnTo>
                    <a:pt x="363314" y="314872"/>
                  </a:lnTo>
                  <a:lnTo>
                    <a:pt x="290721" y="402975"/>
                  </a:lnTo>
                  <a:lnTo>
                    <a:pt x="278020" y="440757"/>
                  </a:lnTo>
                  <a:lnTo>
                    <a:pt x="269865" y="534527"/>
                  </a:lnTo>
                  <a:lnTo>
                    <a:pt x="278670" y="573010"/>
                  </a:lnTo>
                  <a:lnTo>
                    <a:pt x="304544" y="615590"/>
                  </a:lnTo>
                  <a:lnTo>
                    <a:pt x="326946" y="638180"/>
                  </a:lnTo>
                  <a:lnTo>
                    <a:pt x="355504" y="654420"/>
                  </a:lnTo>
                  <a:lnTo>
                    <a:pt x="439118" y="667640"/>
                  </a:lnTo>
                  <a:lnTo>
                    <a:pt x="468752" y="669644"/>
                  </a:lnTo>
                </a:path>
              </a:pathLst>
            </a:custGeom>
            <a:ln w="6057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607158" y="5199477"/>
              <a:ext cx="33483" cy="267859"/>
            </a:xfrm>
            <a:custGeom>
              <a:avLst/>
              <a:gdLst/>
              <a:ahLst/>
              <a:cxnLst/>
              <a:rect l="0" t="0" r="0" b="0"/>
              <a:pathLst>
                <a:path w="33483" h="267859">
                  <a:moveTo>
                    <a:pt x="0" y="0"/>
                  </a:moveTo>
                  <a:lnTo>
                    <a:pt x="0" y="93205"/>
                  </a:lnTo>
                  <a:lnTo>
                    <a:pt x="13365" y="177485"/>
                  </a:lnTo>
                  <a:lnTo>
                    <a:pt x="33482" y="267858"/>
                  </a:lnTo>
                </a:path>
              </a:pathLst>
            </a:custGeom>
            <a:ln w="6057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573675" y="4898137"/>
              <a:ext cx="16743" cy="16743"/>
            </a:xfrm>
            <a:custGeom>
              <a:avLst/>
              <a:gdLst/>
              <a:ahLst/>
              <a:cxnLst/>
              <a:rect l="0" t="0" r="0" b="0"/>
              <a:pathLst>
                <a:path w="16743" h="16743">
                  <a:moveTo>
                    <a:pt x="16742" y="0"/>
                  </a:moveTo>
                  <a:lnTo>
                    <a:pt x="0" y="16742"/>
                  </a:lnTo>
                </a:path>
              </a:pathLst>
            </a:custGeom>
            <a:ln w="6057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760441" y="4764209"/>
              <a:ext cx="332210" cy="754831"/>
            </a:xfrm>
            <a:custGeom>
              <a:avLst/>
              <a:gdLst/>
              <a:ahLst/>
              <a:cxnLst/>
              <a:rect l="0" t="0" r="0" b="0"/>
              <a:pathLst>
                <a:path w="332210" h="754831">
                  <a:moveTo>
                    <a:pt x="14127" y="368304"/>
                  </a:moveTo>
                  <a:lnTo>
                    <a:pt x="14127" y="446108"/>
                  </a:lnTo>
                  <a:lnTo>
                    <a:pt x="23014" y="531242"/>
                  </a:lnTo>
                  <a:lnTo>
                    <a:pt x="42682" y="628526"/>
                  </a:lnTo>
                  <a:lnTo>
                    <a:pt x="64480" y="727383"/>
                  </a:lnTo>
                  <a:lnTo>
                    <a:pt x="71849" y="754830"/>
                  </a:lnTo>
                  <a:lnTo>
                    <a:pt x="71210" y="754336"/>
                  </a:lnTo>
                  <a:lnTo>
                    <a:pt x="46742" y="670281"/>
                  </a:lnTo>
                  <a:lnTo>
                    <a:pt x="25117" y="585031"/>
                  </a:lnTo>
                  <a:lnTo>
                    <a:pt x="17382" y="497004"/>
                  </a:lnTo>
                  <a:lnTo>
                    <a:pt x="6205" y="409124"/>
                  </a:lnTo>
                  <a:lnTo>
                    <a:pt x="0" y="315295"/>
                  </a:lnTo>
                  <a:lnTo>
                    <a:pt x="7047" y="225696"/>
                  </a:lnTo>
                  <a:lnTo>
                    <a:pt x="20917" y="140244"/>
                  </a:lnTo>
                  <a:lnTo>
                    <a:pt x="41326" y="93952"/>
                  </a:lnTo>
                  <a:lnTo>
                    <a:pt x="70860" y="56638"/>
                  </a:lnTo>
                  <a:lnTo>
                    <a:pt x="108786" y="27653"/>
                  </a:lnTo>
                  <a:lnTo>
                    <a:pt x="155405" y="12290"/>
                  </a:lnTo>
                  <a:lnTo>
                    <a:pt x="252228" y="2427"/>
                  </a:lnTo>
                  <a:lnTo>
                    <a:pt x="332209" y="0"/>
                  </a:lnTo>
                </a:path>
              </a:pathLst>
            </a:custGeom>
            <a:ln w="6057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10358609" y="3137966"/>
            <a:ext cx="122524" cy="331337"/>
            <a:chOff x="10358609" y="3137966"/>
            <a:chExt cx="122524" cy="331337"/>
          </a:xfrm>
        </p:grpSpPr>
        <p:sp>
          <p:nvSpPr>
            <p:cNvPr id="186" name="Freeform 185"/>
            <p:cNvSpPr/>
            <p:nvPr/>
          </p:nvSpPr>
          <p:spPr>
            <a:xfrm>
              <a:off x="10358609" y="3137966"/>
              <a:ext cx="122524" cy="38781"/>
            </a:xfrm>
            <a:custGeom>
              <a:avLst/>
              <a:gdLst/>
              <a:ahLst/>
              <a:cxnLst/>
              <a:rect l="0" t="0" r="0" b="0"/>
              <a:pathLst>
                <a:path w="122524" h="38781">
                  <a:moveTo>
                    <a:pt x="122523" y="0"/>
                  </a:moveTo>
                  <a:lnTo>
                    <a:pt x="68117" y="3975"/>
                  </a:lnTo>
                  <a:lnTo>
                    <a:pt x="28382" y="18571"/>
                  </a:lnTo>
                  <a:lnTo>
                    <a:pt x="3158" y="35089"/>
                  </a:lnTo>
                  <a:lnTo>
                    <a:pt x="0" y="38780"/>
                  </a:lnTo>
                </a:path>
              </a:pathLst>
            </a:custGeom>
            <a:ln w="4838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10361482" y="3307114"/>
              <a:ext cx="111755" cy="162189"/>
            </a:xfrm>
            <a:custGeom>
              <a:avLst/>
              <a:gdLst/>
              <a:ahLst/>
              <a:cxnLst/>
              <a:rect l="0" t="0" r="0" b="0"/>
              <a:pathLst>
                <a:path w="111755" h="162189">
                  <a:moveTo>
                    <a:pt x="0" y="0"/>
                  </a:moveTo>
                  <a:lnTo>
                    <a:pt x="53192" y="22713"/>
                  </a:lnTo>
                  <a:lnTo>
                    <a:pt x="93002" y="43576"/>
                  </a:lnTo>
                  <a:lnTo>
                    <a:pt x="101884" y="54664"/>
                  </a:lnTo>
                  <a:lnTo>
                    <a:pt x="111754" y="82886"/>
                  </a:lnTo>
                  <a:lnTo>
                    <a:pt x="111404" y="95779"/>
                  </a:lnTo>
                  <a:lnTo>
                    <a:pt x="103065" y="118056"/>
                  </a:lnTo>
                  <a:lnTo>
                    <a:pt x="81606" y="147360"/>
                  </a:lnTo>
                  <a:lnTo>
                    <a:pt x="53047" y="157877"/>
                  </a:lnTo>
                  <a:lnTo>
                    <a:pt x="7099" y="162188"/>
                  </a:lnTo>
                </a:path>
              </a:pathLst>
            </a:custGeom>
            <a:ln w="4838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2014-12-04T19:52:29Z</dcterms:created>
  <dcterms:modified xsi:type="dcterms:W3CDTF">2014-12-04T19:52:53Z</dcterms:modified>
</cp:coreProperties>
</file>